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3" r:id="rId5"/>
    <p:sldId id="266" r:id="rId6"/>
    <p:sldId id="276" r:id="rId7"/>
    <p:sldId id="269" r:id="rId8"/>
    <p:sldId id="265" r:id="rId9"/>
    <p:sldId id="268" r:id="rId10"/>
    <p:sldId id="277" r:id="rId11"/>
    <p:sldId id="261" r:id="rId12"/>
    <p:sldId id="260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0" autoAdjust="0"/>
    <p:restoredTop sz="94660"/>
  </p:normalViewPr>
  <p:slideViewPr>
    <p:cSldViewPr>
      <p:cViewPr>
        <p:scale>
          <a:sx n="90" d="100"/>
          <a:sy n="90" d="100"/>
        </p:scale>
        <p:origin x="-237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A1320-E9FA-4420-AD0E-907287862A04}" type="doc">
      <dgm:prSet loTypeId="urn:microsoft.com/office/officeart/2005/8/layout/hProcess9" loCatId="process" qsTypeId="urn:microsoft.com/office/officeart/2005/8/quickstyle/simple5" qsCatId="simple" csTypeId="urn:microsoft.com/office/officeart/2005/8/colors/accent5_1" csCatId="accent5" phldr="1"/>
      <dgm:spPr/>
    </dgm:pt>
    <dgm:pt modelId="{08E0FA37-E204-4AB0-8E0B-989B52AB334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Обследование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6FD6E5-F4C2-4177-BE54-28B860E23B25}" type="parTrans" cxnId="{9943A568-D3B8-4B6F-8496-FE4338F5FDC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2B0732-D4FE-4077-9697-426BB33AC20E}" type="sibTrans" cxnId="{9943A568-D3B8-4B6F-8496-FE4338F5FDC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6B1599-8052-4ED4-8319-CF7788CA4F4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Проектирование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18CB56-C855-4F5F-86EE-748889EC497D}" type="parTrans" cxnId="{034C4584-1882-4A22-BCB7-09CA3C3DDBA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6A9B43-BF41-443E-B0C2-018503A4B390}" type="sibTrans" cxnId="{034C4584-1882-4A22-BCB7-09CA3C3DDBA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9A66B2-E5E2-463A-AD44-036BCF311779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Выполнение работ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1C930A-0B73-4013-A542-5D88524640ED}" type="parTrans" cxnId="{3BF89569-1338-4A31-9554-B4D67244173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BE4FE2-9F83-441C-88E9-6377C65F9052}" type="sibTrans" cxnId="{3BF89569-1338-4A31-9554-B4D67244173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C98C0E-C265-4929-BA8F-4BE81E9D8404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Сдача объекта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4BE01B-28CB-4120-A76A-3F5455805808}" type="parTrans" cxnId="{BE3A425B-471A-4094-A1EA-3D70E0BBE931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43E5C3-C2C6-49BD-94E1-4252CE14670A}" type="sibTrans" cxnId="{BE3A425B-471A-4094-A1EA-3D70E0BBE931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C56F8A-9775-4B09-B795-376DFCC2B1C1}" type="pres">
      <dgm:prSet presAssocID="{2C2A1320-E9FA-4420-AD0E-907287862A04}" presName="CompostProcess" presStyleCnt="0">
        <dgm:presLayoutVars>
          <dgm:dir/>
          <dgm:resizeHandles val="exact"/>
        </dgm:presLayoutVars>
      </dgm:prSet>
      <dgm:spPr/>
    </dgm:pt>
    <dgm:pt modelId="{2F8003AB-BE2A-43D5-A713-A9E57BEC26F3}" type="pres">
      <dgm:prSet presAssocID="{2C2A1320-E9FA-4420-AD0E-907287862A04}" presName="arrow" presStyleLbl="bgShp" presStyleIdx="0" presStyleCnt="1" custLinFactY="19490" custLinFactNeighborX="386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674B445-FA3C-45C0-A9F2-BA4CF3FA57A6}" type="pres">
      <dgm:prSet presAssocID="{2C2A1320-E9FA-4420-AD0E-907287862A04}" presName="linearProcess" presStyleCnt="0"/>
      <dgm:spPr/>
    </dgm:pt>
    <dgm:pt modelId="{4B8C925F-6B78-4408-A807-20310AE72E4B}" type="pres">
      <dgm:prSet presAssocID="{08E0FA37-E204-4AB0-8E0B-989B52AB334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19D83-3DC1-44CB-8F58-44E3DEBAC9FB}" type="pres">
      <dgm:prSet presAssocID="{E82B0732-D4FE-4077-9697-426BB33AC20E}" presName="sibTrans" presStyleCnt="0"/>
      <dgm:spPr/>
    </dgm:pt>
    <dgm:pt modelId="{A5099898-CCC3-4BAB-B083-D4ACA36E2DD9}" type="pres">
      <dgm:prSet presAssocID="{F96B1599-8052-4ED4-8319-CF7788CA4F4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8A119-9B3A-4F90-871A-103D7B2218B4}" type="pres">
      <dgm:prSet presAssocID="{376A9B43-BF41-443E-B0C2-018503A4B390}" presName="sibTrans" presStyleCnt="0"/>
      <dgm:spPr/>
    </dgm:pt>
    <dgm:pt modelId="{C96C799D-ADC9-4B53-B03A-6A1235316D2D}" type="pres">
      <dgm:prSet presAssocID="{5D9A66B2-E5E2-463A-AD44-036BCF31177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B1982-2F42-46BA-97FB-9E8195289A97}" type="pres">
      <dgm:prSet presAssocID="{23BE4FE2-9F83-441C-88E9-6377C65F9052}" presName="sibTrans" presStyleCnt="0"/>
      <dgm:spPr/>
    </dgm:pt>
    <dgm:pt modelId="{289F5E7C-0B6E-4F05-AB4A-ACFCEB6F9831}" type="pres">
      <dgm:prSet presAssocID="{CEC98C0E-C265-4929-BA8F-4BE81E9D840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F643DD-6573-4190-B096-D8316E4143ED}" type="presOf" srcId="{08E0FA37-E204-4AB0-8E0B-989B52AB3341}" destId="{4B8C925F-6B78-4408-A807-20310AE72E4B}" srcOrd="0" destOrd="0" presId="urn:microsoft.com/office/officeart/2005/8/layout/hProcess9"/>
    <dgm:cxn modelId="{70D4C329-062D-40FE-9340-75F6C6A09AAC}" type="presOf" srcId="{CEC98C0E-C265-4929-BA8F-4BE81E9D8404}" destId="{289F5E7C-0B6E-4F05-AB4A-ACFCEB6F9831}" srcOrd="0" destOrd="0" presId="urn:microsoft.com/office/officeart/2005/8/layout/hProcess9"/>
    <dgm:cxn modelId="{E8EC1045-7159-4058-85E6-675D916CEAB2}" type="presOf" srcId="{5D9A66B2-E5E2-463A-AD44-036BCF311779}" destId="{C96C799D-ADC9-4B53-B03A-6A1235316D2D}" srcOrd="0" destOrd="0" presId="urn:microsoft.com/office/officeart/2005/8/layout/hProcess9"/>
    <dgm:cxn modelId="{3BF89569-1338-4A31-9554-B4D67244173B}" srcId="{2C2A1320-E9FA-4420-AD0E-907287862A04}" destId="{5D9A66B2-E5E2-463A-AD44-036BCF311779}" srcOrd="2" destOrd="0" parTransId="{591C930A-0B73-4013-A542-5D88524640ED}" sibTransId="{23BE4FE2-9F83-441C-88E9-6377C65F9052}"/>
    <dgm:cxn modelId="{6A069873-2D6C-43A1-A20C-E0304E62D35D}" type="presOf" srcId="{2C2A1320-E9FA-4420-AD0E-907287862A04}" destId="{29C56F8A-9775-4B09-B795-376DFCC2B1C1}" srcOrd="0" destOrd="0" presId="urn:microsoft.com/office/officeart/2005/8/layout/hProcess9"/>
    <dgm:cxn modelId="{034C4584-1882-4A22-BCB7-09CA3C3DDBAC}" srcId="{2C2A1320-E9FA-4420-AD0E-907287862A04}" destId="{F96B1599-8052-4ED4-8319-CF7788CA4F41}" srcOrd="1" destOrd="0" parTransId="{B218CB56-C855-4F5F-86EE-748889EC497D}" sibTransId="{376A9B43-BF41-443E-B0C2-018503A4B390}"/>
    <dgm:cxn modelId="{BE3A425B-471A-4094-A1EA-3D70E0BBE931}" srcId="{2C2A1320-E9FA-4420-AD0E-907287862A04}" destId="{CEC98C0E-C265-4929-BA8F-4BE81E9D8404}" srcOrd="3" destOrd="0" parTransId="{694BE01B-28CB-4120-A76A-3F5455805808}" sibTransId="{A343E5C3-C2C6-49BD-94E1-4252CE14670A}"/>
    <dgm:cxn modelId="{9943A568-D3B8-4B6F-8496-FE4338F5FDCD}" srcId="{2C2A1320-E9FA-4420-AD0E-907287862A04}" destId="{08E0FA37-E204-4AB0-8E0B-989B52AB3341}" srcOrd="0" destOrd="0" parTransId="{5B6FD6E5-F4C2-4177-BE54-28B860E23B25}" sibTransId="{E82B0732-D4FE-4077-9697-426BB33AC20E}"/>
    <dgm:cxn modelId="{0E087D17-03F5-420D-947F-10B167ED93FE}" type="presOf" srcId="{F96B1599-8052-4ED4-8319-CF7788CA4F41}" destId="{A5099898-CCC3-4BAB-B083-D4ACA36E2DD9}" srcOrd="0" destOrd="0" presId="urn:microsoft.com/office/officeart/2005/8/layout/hProcess9"/>
    <dgm:cxn modelId="{78D58517-0DD4-458B-826D-51DA1B5B0619}" type="presParOf" srcId="{29C56F8A-9775-4B09-B795-376DFCC2B1C1}" destId="{2F8003AB-BE2A-43D5-A713-A9E57BEC26F3}" srcOrd="0" destOrd="0" presId="urn:microsoft.com/office/officeart/2005/8/layout/hProcess9"/>
    <dgm:cxn modelId="{16BC7003-E875-4239-92CC-6658E2AD3317}" type="presParOf" srcId="{29C56F8A-9775-4B09-B795-376DFCC2B1C1}" destId="{F674B445-FA3C-45C0-A9F2-BA4CF3FA57A6}" srcOrd="1" destOrd="0" presId="urn:microsoft.com/office/officeart/2005/8/layout/hProcess9"/>
    <dgm:cxn modelId="{3CC24EA3-3FA1-48CA-A10E-8692ADF8BDCD}" type="presParOf" srcId="{F674B445-FA3C-45C0-A9F2-BA4CF3FA57A6}" destId="{4B8C925F-6B78-4408-A807-20310AE72E4B}" srcOrd="0" destOrd="0" presId="urn:microsoft.com/office/officeart/2005/8/layout/hProcess9"/>
    <dgm:cxn modelId="{AED2D059-8BFE-45FC-ABBB-DE78633AAB39}" type="presParOf" srcId="{F674B445-FA3C-45C0-A9F2-BA4CF3FA57A6}" destId="{20519D83-3DC1-44CB-8F58-44E3DEBAC9FB}" srcOrd="1" destOrd="0" presId="urn:microsoft.com/office/officeart/2005/8/layout/hProcess9"/>
    <dgm:cxn modelId="{E6F1E8B7-2B4A-4402-9CDC-33754DF308BC}" type="presParOf" srcId="{F674B445-FA3C-45C0-A9F2-BA4CF3FA57A6}" destId="{A5099898-CCC3-4BAB-B083-D4ACA36E2DD9}" srcOrd="2" destOrd="0" presId="urn:microsoft.com/office/officeart/2005/8/layout/hProcess9"/>
    <dgm:cxn modelId="{B6CCDE60-FEE6-4B97-8A67-74FD691EA6B9}" type="presParOf" srcId="{F674B445-FA3C-45C0-A9F2-BA4CF3FA57A6}" destId="{E7F8A119-9B3A-4F90-871A-103D7B2218B4}" srcOrd="3" destOrd="0" presId="urn:microsoft.com/office/officeart/2005/8/layout/hProcess9"/>
    <dgm:cxn modelId="{CF353CCD-465D-4B2A-BDBD-9805DBF02320}" type="presParOf" srcId="{F674B445-FA3C-45C0-A9F2-BA4CF3FA57A6}" destId="{C96C799D-ADC9-4B53-B03A-6A1235316D2D}" srcOrd="4" destOrd="0" presId="urn:microsoft.com/office/officeart/2005/8/layout/hProcess9"/>
    <dgm:cxn modelId="{4ED9DDFC-5D4D-4FD2-B2D0-E748D13C2712}" type="presParOf" srcId="{F674B445-FA3C-45C0-A9F2-BA4CF3FA57A6}" destId="{36AB1982-2F42-46BA-97FB-9E8195289A97}" srcOrd="5" destOrd="0" presId="urn:microsoft.com/office/officeart/2005/8/layout/hProcess9"/>
    <dgm:cxn modelId="{05967CCC-0D95-4988-890F-E04F85B8A692}" type="presParOf" srcId="{F674B445-FA3C-45C0-A9F2-BA4CF3FA57A6}" destId="{289F5E7C-0B6E-4F05-AB4A-ACFCEB6F983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73E283-DCC7-4CC1-80A2-854EF84CC314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49386-4262-41E4-8BF3-3A67D2B3FB8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Отсутствие реальной ответственности заказчика за несоблюдение контракта</a:t>
          </a:r>
          <a:endParaRPr lang="ru-RU" sz="1000" b="1" dirty="0">
            <a:solidFill>
              <a:schemeClr val="tx1"/>
            </a:solidFill>
          </a:endParaRPr>
        </a:p>
      </dgm:t>
    </dgm:pt>
    <dgm:pt modelId="{5A3A6832-E586-49C0-939B-B5959E2B57EA}" type="parTrans" cxnId="{050AAD45-FC05-4FEB-9CF7-F93F75306EDB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9FF52A6-4A74-4FC9-9472-7D33AB858501}" type="sibTrans" cxnId="{050AAD45-FC05-4FEB-9CF7-F93F75306EDB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A78B533-B506-41FE-B28A-2AE6CFDF383C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  <a:effectLst/>
            </a:rPr>
            <a:t>Введение персональной ответственности заказчика</a:t>
          </a:r>
          <a:endParaRPr lang="ru-RU" sz="1000" b="1" dirty="0">
            <a:solidFill>
              <a:schemeClr val="tx1"/>
            </a:solidFill>
          </a:endParaRPr>
        </a:p>
      </dgm:t>
    </dgm:pt>
    <dgm:pt modelId="{7F06F687-E022-45FB-A99A-D1CF2A2C5D03}" type="parTrans" cxnId="{26CE0438-511E-4500-BE7C-CC79AF9642D6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537B501D-AD0E-466A-B03D-1C21D346C00E}" type="sibTrans" cxnId="{26CE0438-511E-4500-BE7C-CC79AF9642D6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A163B9D3-FE1B-44AD-BBF6-1C5770CFB42B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900" b="1" dirty="0" smtClean="0">
              <a:solidFill>
                <a:schemeClr val="tx1"/>
              </a:solidFill>
              <a:effectLst/>
            </a:rPr>
            <a:t>Заказчик должен нести финансовую и юридическую ответственность в случае, если сроки реализации и ввода объекта переносятся по его вине</a:t>
          </a:r>
          <a:endParaRPr lang="ru-RU" sz="900" b="1" dirty="0">
            <a:solidFill>
              <a:schemeClr val="tx1"/>
            </a:solidFill>
          </a:endParaRPr>
        </a:p>
      </dgm:t>
    </dgm:pt>
    <dgm:pt modelId="{6C14E97F-87D5-454F-A6D8-F595FE2BB255}" type="parTrans" cxnId="{D2802478-1110-4838-904D-ECC50FC7586F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F676BC66-4FAD-4C22-9ABD-7C3F10439262}" type="sibTrans" cxnId="{D2802478-1110-4838-904D-ECC50FC7586F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77A2095-5BB5-4086-99CC-ED69BED32232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  <a:effectLst/>
            </a:rPr>
            <a:t>Введение ответственности заказчика за качество предоставленной исходной и проектной документации</a:t>
          </a:r>
          <a:endParaRPr lang="ru-RU" sz="1000" b="1" dirty="0">
            <a:solidFill>
              <a:schemeClr val="tx1"/>
            </a:solidFill>
          </a:endParaRPr>
        </a:p>
      </dgm:t>
    </dgm:pt>
    <dgm:pt modelId="{8DD7DCD2-481F-4057-97CB-49D909CC07FF}" type="parTrans" cxnId="{BCE2B419-8AB0-4986-8C16-01531FB064D9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6C5184D6-0DDB-457C-A0A6-25E08B1CBBE0}" type="sibTrans" cxnId="{BCE2B419-8AB0-4986-8C16-01531FB064D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9921C4C1-1DE6-4E9D-8DAE-7F3B13D38D7B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  <a:effectLst/>
            </a:rPr>
            <a:t>Введение солидарной ответственности сторон за увеличение сроков исполнения контракта</a:t>
          </a:r>
          <a:endParaRPr lang="ru-RU" sz="1000" b="1" dirty="0">
            <a:solidFill>
              <a:schemeClr val="tx1"/>
            </a:solidFill>
          </a:endParaRPr>
        </a:p>
      </dgm:t>
    </dgm:pt>
    <dgm:pt modelId="{FF4BD21C-8EC1-4F58-869D-20375149527E}" type="parTrans" cxnId="{19EC1C0E-8E56-48A2-8E07-D3222ECFD0F6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C1567B6C-BED9-4444-8052-E87F99B62B31}" type="sibTrans" cxnId="{19EC1C0E-8E56-48A2-8E07-D3222ECFD0F6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6903A1A-B3B5-4A4F-B7AB-77317A35B45B}" type="pres">
      <dgm:prSet presAssocID="{0A73E283-DCC7-4CC1-80A2-854EF84CC3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2C0E1-7D01-483C-81EB-9774478C246E}" type="pres">
      <dgm:prSet presAssocID="{E0F49386-4262-41E4-8BF3-3A67D2B3FB84}" presName="centerShape" presStyleLbl="node0" presStyleIdx="0" presStyleCnt="1"/>
      <dgm:spPr/>
      <dgm:t>
        <a:bodyPr/>
        <a:lstStyle/>
        <a:p>
          <a:endParaRPr lang="ru-RU"/>
        </a:p>
      </dgm:t>
    </dgm:pt>
    <dgm:pt modelId="{7F4D88EA-CA64-4814-A635-4F81703C6B3A}" type="pres">
      <dgm:prSet presAssocID="{7F06F687-E022-45FB-A99A-D1CF2A2C5D0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2940201-974E-47EF-B2F0-1096B44232B3}" type="pres">
      <dgm:prSet presAssocID="{7F06F687-E022-45FB-A99A-D1CF2A2C5D0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9F9267D-DA54-486B-AB95-2FA574191746}" type="pres">
      <dgm:prSet presAssocID="{3A78B533-B506-41FE-B28A-2AE6CFDF38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1A73F-CB11-464A-A95F-AA5E26846ACC}" type="pres">
      <dgm:prSet presAssocID="{6C14E97F-87D5-454F-A6D8-F595FE2BB25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251231AB-AB4A-4ADD-A471-4AA0F555DFC9}" type="pres">
      <dgm:prSet presAssocID="{6C14E97F-87D5-454F-A6D8-F595FE2BB25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F505582-93E6-477D-B82C-9A6910BFA015}" type="pres">
      <dgm:prSet presAssocID="{A163B9D3-FE1B-44AD-BBF6-1C5770CFB42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997A6-0C20-405E-BBDC-466A3D4DB439}" type="pres">
      <dgm:prSet presAssocID="{8DD7DCD2-481F-4057-97CB-49D909CC07FF}" presName="parTrans" presStyleLbl="sibTrans2D1" presStyleIdx="2" presStyleCnt="4"/>
      <dgm:spPr/>
      <dgm:t>
        <a:bodyPr/>
        <a:lstStyle/>
        <a:p>
          <a:endParaRPr lang="ru-RU"/>
        </a:p>
      </dgm:t>
    </dgm:pt>
    <dgm:pt modelId="{10837FA8-F70A-4C76-B584-37BC3D068533}" type="pres">
      <dgm:prSet presAssocID="{8DD7DCD2-481F-4057-97CB-49D909CC07FF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E386DDF-65D3-4C2D-ACB6-EE20BA23DFDA}" type="pres">
      <dgm:prSet presAssocID="{377A2095-5BB5-4086-99CC-ED69BED3223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A7CEC-DFC7-4E9D-9DE9-6B597C192295}" type="pres">
      <dgm:prSet presAssocID="{FF4BD21C-8EC1-4F58-869D-20375149527E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274C2D3-8E19-49A3-B0AD-8223DC6E9F7D}" type="pres">
      <dgm:prSet presAssocID="{FF4BD21C-8EC1-4F58-869D-20375149527E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D7F03D3-FEEA-4940-ADC9-B8C96BC5F4C0}" type="pres">
      <dgm:prSet presAssocID="{9921C4C1-1DE6-4E9D-8DAE-7F3B13D38D7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DB71BF-EF43-406B-94B8-0ACB7CF3843A}" type="presOf" srcId="{0A73E283-DCC7-4CC1-80A2-854EF84CC314}" destId="{F6903A1A-B3B5-4A4F-B7AB-77317A35B45B}" srcOrd="0" destOrd="0" presId="urn:microsoft.com/office/officeart/2005/8/layout/radial5"/>
    <dgm:cxn modelId="{081CC80E-3BDE-4605-8A3E-FAB0C6F32F34}" type="presOf" srcId="{9921C4C1-1DE6-4E9D-8DAE-7F3B13D38D7B}" destId="{3D7F03D3-FEEA-4940-ADC9-B8C96BC5F4C0}" srcOrd="0" destOrd="0" presId="urn:microsoft.com/office/officeart/2005/8/layout/radial5"/>
    <dgm:cxn modelId="{889B040B-D28C-4BD0-BF91-7F503A44A30F}" type="presOf" srcId="{7F06F687-E022-45FB-A99A-D1CF2A2C5D03}" destId="{B2940201-974E-47EF-B2F0-1096B44232B3}" srcOrd="1" destOrd="0" presId="urn:microsoft.com/office/officeart/2005/8/layout/radial5"/>
    <dgm:cxn modelId="{149AAA96-3081-46C2-9BB9-158D72A9CE01}" type="presOf" srcId="{A163B9D3-FE1B-44AD-BBF6-1C5770CFB42B}" destId="{EF505582-93E6-477D-B82C-9A6910BFA015}" srcOrd="0" destOrd="0" presId="urn:microsoft.com/office/officeart/2005/8/layout/radial5"/>
    <dgm:cxn modelId="{26CE0438-511E-4500-BE7C-CC79AF9642D6}" srcId="{E0F49386-4262-41E4-8BF3-3A67D2B3FB84}" destId="{3A78B533-B506-41FE-B28A-2AE6CFDF383C}" srcOrd="0" destOrd="0" parTransId="{7F06F687-E022-45FB-A99A-D1CF2A2C5D03}" sibTransId="{537B501D-AD0E-466A-B03D-1C21D346C00E}"/>
    <dgm:cxn modelId="{BCE2B419-8AB0-4986-8C16-01531FB064D9}" srcId="{E0F49386-4262-41E4-8BF3-3A67D2B3FB84}" destId="{377A2095-5BB5-4086-99CC-ED69BED32232}" srcOrd="2" destOrd="0" parTransId="{8DD7DCD2-481F-4057-97CB-49D909CC07FF}" sibTransId="{6C5184D6-0DDB-457C-A0A6-25E08B1CBBE0}"/>
    <dgm:cxn modelId="{EF73A9D3-21B2-449C-AB83-4DC365768DB5}" type="presOf" srcId="{377A2095-5BB5-4086-99CC-ED69BED32232}" destId="{2E386DDF-65D3-4C2D-ACB6-EE20BA23DFDA}" srcOrd="0" destOrd="0" presId="urn:microsoft.com/office/officeart/2005/8/layout/radial5"/>
    <dgm:cxn modelId="{19EC1C0E-8E56-48A2-8E07-D3222ECFD0F6}" srcId="{E0F49386-4262-41E4-8BF3-3A67D2B3FB84}" destId="{9921C4C1-1DE6-4E9D-8DAE-7F3B13D38D7B}" srcOrd="3" destOrd="0" parTransId="{FF4BD21C-8EC1-4F58-869D-20375149527E}" sibTransId="{C1567B6C-BED9-4444-8052-E87F99B62B31}"/>
    <dgm:cxn modelId="{5D997986-827B-4EC1-9D2E-EC5AC7FEEA86}" type="presOf" srcId="{8DD7DCD2-481F-4057-97CB-49D909CC07FF}" destId="{ECC997A6-0C20-405E-BBDC-466A3D4DB439}" srcOrd="0" destOrd="0" presId="urn:microsoft.com/office/officeart/2005/8/layout/radial5"/>
    <dgm:cxn modelId="{8DF96665-1635-45EF-B860-544A0EDAC6F8}" type="presOf" srcId="{7F06F687-E022-45FB-A99A-D1CF2A2C5D03}" destId="{7F4D88EA-CA64-4814-A635-4F81703C6B3A}" srcOrd="0" destOrd="0" presId="urn:microsoft.com/office/officeart/2005/8/layout/radial5"/>
    <dgm:cxn modelId="{050AAD45-FC05-4FEB-9CF7-F93F75306EDB}" srcId="{0A73E283-DCC7-4CC1-80A2-854EF84CC314}" destId="{E0F49386-4262-41E4-8BF3-3A67D2B3FB84}" srcOrd="0" destOrd="0" parTransId="{5A3A6832-E586-49C0-939B-B5959E2B57EA}" sibTransId="{39FF52A6-4A74-4FC9-9472-7D33AB858501}"/>
    <dgm:cxn modelId="{B8AD2311-D9A3-4909-8B2F-4FB6570C09EA}" type="presOf" srcId="{FF4BD21C-8EC1-4F58-869D-20375149527E}" destId="{7274C2D3-8E19-49A3-B0AD-8223DC6E9F7D}" srcOrd="1" destOrd="0" presId="urn:microsoft.com/office/officeart/2005/8/layout/radial5"/>
    <dgm:cxn modelId="{E8E2ABCF-3DE9-4214-BFF7-83358E3FE4F8}" type="presOf" srcId="{3A78B533-B506-41FE-B28A-2AE6CFDF383C}" destId="{D9F9267D-DA54-486B-AB95-2FA574191746}" srcOrd="0" destOrd="0" presId="urn:microsoft.com/office/officeart/2005/8/layout/radial5"/>
    <dgm:cxn modelId="{03F2D4F4-D72B-4119-AACC-252ED992FA2F}" type="presOf" srcId="{E0F49386-4262-41E4-8BF3-3A67D2B3FB84}" destId="{CF82C0E1-7D01-483C-81EB-9774478C246E}" srcOrd="0" destOrd="0" presId="urn:microsoft.com/office/officeart/2005/8/layout/radial5"/>
    <dgm:cxn modelId="{24E549EF-64DD-4440-AE7A-811D1BF896D8}" type="presOf" srcId="{6C14E97F-87D5-454F-A6D8-F595FE2BB255}" destId="{5E51A73F-CB11-464A-A95F-AA5E26846ACC}" srcOrd="0" destOrd="0" presId="urn:microsoft.com/office/officeart/2005/8/layout/radial5"/>
    <dgm:cxn modelId="{BF7DE38C-1636-4B53-8027-034B9DA931B9}" type="presOf" srcId="{8DD7DCD2-481F-4057-97CB-49D909CC07FF}" destId="{10837FA8-F70A-4C76-B584-37BC3D068533}" srcOrd="1" destOrd="0" presId="urn:microsoft.com/office/officeart/2005/8/layout/radial5"/>
    <dgm:cxn modelId="{00D3B720-779E-45EE-96BC-B50E0286AB3D}" type="presOf" srcId="{FF4BD21C-8EC1-4F58-869D-20375149527E}" destId="{774A7CEC-DFC7-4E9D-9DE9-6B597C192295}" srcOrd="0" destOrd="0" presId="urn:microsoft.com/office/officeart/2005/8/layout/radial5"/>
    <dgm:cxn modelId="{7D4FAAA0-E678-4723-9130-BD8CC6900EA0}" type="presOf" srcId="{6C14E97F-87D5-454F-A6D8-F595FE2BB255}" destId="{251231AB-AB4A-4ADD-A471-4AA0F555DFC9}" srcOrd="1" destOrd="0" presId="urn:microsoft.com/office/officeart/2005/8/layout/radial5"/>
    <dgm:cxn modelId="{D2802478-1110-4838-904D-ECC50FC7586F}" srcId="{E0F49386-4262-41E4-8BF3-3A67D2B3FB84}" destId="{A163B9D3-FE1B-44AD-BBF6-1C5770CFB42B}" srcOrd="1" destOrd="0" parTransId="{6C14E97F-87D5-454F-A6D8-F595FE2BB255}" sibTransId="{F676BC66-4FAD-4C22-9ABD-7C3F10439262}"/>
    <dgm:cxn modelId="{A943E92C-3E7E-497C-926C-7B2D020C1008}" type="presParOf" srcId="{F6903A1A-B3B5-4A4F-B7AB-77317A35B45B}" destId="{CF82C0E1-7D01-483C-81EB-9774478C246E}" srcOrd="0" destOrd="0" presId="urn:microsoft.com/office/officeart/2005/8/layout/radial5"/>
    <dgm:cxn modelId="{2C1884E8-6A65-4600-B51F-19ED1659D74A}" type="presParOf" srcId="{F6903A1A-B3B5-4A4F-B7AB-77317A35B45B}" destId="{7F4D88EA-CA64-4814-A635-4F81703C6B3A}" srcOrd="1" destOrd="0" presId="urn:microsoft.com/office/officeart/2005/8/layout/radial5"/>
    <dgm:cxn modelId="{C9FDF238-1D6C-474E-8348-773D04426AE5}" type="presParOf" srcId="{7F4D88EA-CA64-4814-A635-4F81703C6B3A}" destId="{B2940201-974E-47EF-B2F0-1096B44232B3}" srcOrd="0" destOrd="0" presId="urn:microsoft.com/office/officeart/2005/8/layout/radial5"/>
    <dgm:cxn modelId="{6CCC18DB-321E-4C83-B02D-2E7618FFA275}" type="presParOf" srcId="{F6903A1A-B3B5-4A4F-B7AB-77317A35B45B}" destId="{D9F9267D-DA54-486B-AB95-2FA574191746}" srcOrd="2" destOrd="0" presId="urn:microsoft.com/office/officeart/2005/8/layout/radial5"/>
    <dgm:cxn modelId="{4CAE5E3D-DA3F-49FF-BC15-AA0F062D2819}" type="presParOf" srcId="{F6903A1A-B3B5-4A4F-B7AB-77317A35B45B}" destId="{5E51A73F-CB11-464A-A95F-AA5E26846ACC}" srcOrd="3" destOrd="0" presId="urn:microsoft.com/office/officeart/2005/8/layout/radial5"/>
    <dgm:cxn modelId="{E83C26C4-83E7-479C-8F48-770BC8214B1C}" type="presParOf" srcId="{5E51A73F-CB11-464A-A95F-AA5E26846ACC}" destId="{251231AB-AB4A-4ADD-A471-4AA0F555DFC9}" srcOrd="0" destOrd="0" presId="urn:microsoft.com/office/officeart/2005/8/layout/radial5"/>
    <dgm:cxn modelId="{5272E708-8243-425C-A784-54EE228798A8}" type="presParOf" srcId="{F6903A1A-B3B5-4A4F-B7AB-77317A35B45B}" destId="{EF505582-93E6-477D-B82C-9A6910BFA015}" srcOrd="4" destOrd="0" presId="urn:microsoft.com/office/officeart/2005/8/layout/radial5"/>
    <dgm:cxn modelId="{230602AE-5CD6-41E6-A85A-7B6A5EB246AB}" type="presParOf" srcId="{F6903A1A-B3B5-4A4F-B7AB-77317A35B45B}" destId="{ECC997A6-0C20-405E-BBDC-466A3D4DB439}" srcOrd="5" destOrd="0" presId="urn:microsoft.com/office/officeart/2005/8/layout/radial5"/>
    <dgm:cxn modelId="{28B24E2F-C2FD-411D-9106-55D19C3AD8A3}" type="presParOf" srcId="{ECC997A6-0C20-405E-BBDC-466A3D4DB439}" destId="{10837FA8-F70A-4C76-B584-37BC3D068533}" srcOrd="0" destOrd="0" presId="urn:microsoft.com/office/officeart/2005/8/layout/radial5"/>
    <dgm:cxn modelId="{5D7A7210-3A18-48A0-81B9-E0AACA706D0C}" type="presParOf" srcId="{F6903A1A-B3B5-4A4F-B7AB-77317A35B45B}" destId="{2E386DDF-65D3-4C2D-ACB6-EE20BA23DFDA}" srcOrd="6" destOrd="0" presId="urn:microsoft.com/office/officeart/2005/8/layout/radial5"/>
    <dgm:cxn modelId="{4790AEB2-B962-4FDE-8087-F681A6F82410}" type="presParOf" srcId="{F6903A1A-B3B5-4A4F-B7AB-77317A35B45B}" destId="{774A7CEC-DFC7-4E9D-9DE9-6B597C192295}" srcOrd="7" destOrd="0" presId="urn:microsoft.com/office/officeart/2005/8/layout/radial5"/>
    <dgm:cxn modelId="{773E29EA-C03E-4B60-AFE9-F23B13EC2F8D}" type="presParOf" srcId="{774A7CEC-DFC7-4E9D-9DE9-6B597C192295}" destId="{7274C2D3-8E19-49A3-B0AD-8223DC6E9F7D}" srcOrd="0" destOrd="0" presId="urn:microsoft.com/office/officeart/2005/8/layout/radial5"/>
    <dgm:cxn modelId="{CF90B5BD-3E1F-4657-BFBF-BFEE5C41F5F2}" type="presParOf" srcId="{F6903A1A-B3B5-4A4F-B7AB-77317A35B45B}" destId="{3D7F03D3-FEEA-4940-ADC9-B8C96BC5F4C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A253F0-FEAF-436B-8378-67A27B889F77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703A6D24-D4A8-46ED-8A8A-B3A734D8570B}">
      <dgm:prSet phldrT="[Текст]" custT="1"/>
      <dgm:spPr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Упразднение «серых» схем реализации </a:t>
          </a:r>
          <a:r>
            <a:rPr lang="ru-RU" sz="1000" b="1" dirty="0" err="1" smtClean="0">
              <a:solidFill>
                <a:schemeClr val="tx1"/>
              </a:solidFill>
            </a:rPr>
            <a:t>госконтрактов</a:t>
          </a:r>
          <a:endParaRPr lang="ru-RU" sz="1000" b="1" dirty="0">
            <a:solidFill>
              <a:schemeClr val="tx1"/>
            </a:solidFill>
          </a:endParaRPr>
        </a:p>
      </dgm:t>
    </dgm:pt>
    <dgm:pt modelId="{AC4C8858-1EFE-49D9-850C-CE3C49E99299}" type="parTrans" cxnId="{DF6E0081-0190-412B-BD1D-9421DCBA5074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994D2AB4-BB18-4C81-8DA5-A7A7B8C566BB}" type="sibTrans" cxnId="{DF6E0081-0190-412B-BD1D-9421DCBA5074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53142E35-2DE5-4B20-AD4A-F3BE3D7ADB33}">
      <dgm:prSet phldrT="[Текст]" custT="1"/>
      <dgm:spPr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Снижение уровня коррупции в системе госзаказа</a:t>
          </a:r>
          <a:endParaRPr lang="ru-RU" sz="1000" b="1" dirty="0">
            <a:solidFill>
              <a:schemeClr val="tx1"/>
            </a:solidFill>
          </a:endParaRPr>
        </a:p>
      </dgm:t>
    </dgm:pt>
    <dgm:pt modelId="{2788F13F-5E57-4A5B-BA2E-E3457B33E2CF}" type="parTrans" cxnId="{B0B47596-8305-44E8-BB34-E0FC9CCDB90F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76DBDA3D-939A-4588-BA0D-46F7404D18BD}" type="sibTrans" cxnId="{B0B47596-8305-44E8-BB34-E0FC9CCDB90F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F2B54553-C748-4851-8794-B01C75EDB5EF}">
      <dgm:prSet phldrT="[Текст]" custT="1"/>
      <dgm:spPr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Повышение качества реализации </a:t>
          </a:r>
          <a:r>
            <a:rPr lang="ru-RU" sz="1000" b="1" dirty="0" err="1" smtClean="0">
              <a:solidFill>
                <a:schemeClr val="tx1"/>
              </a:solidFill>
            </a:rPr>
            <a:t>госконтрактов</a:t>
          </a:r>
          <a:endParaRPr lang="ru-RU" sz="1000" b="1" dirty="0">
            <a:solidFill>
              <a:schemeClr val="tx1"/>
            </a:solidFill>
          </a:endParaRPr>
        </a:p>
      </dgm:t>
    </dgm:pt>
    <dgm:pt modelId="{CE72570D-A7F6-47AD-B7CE-CEF29B4D648B}" type="parTrans" cxnId="{D3360E51-0473-42D9-AD6C-CD9806F1AF5F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F9CB3D5C-CB8D-4E9E-AA70-45A061E559AA}" type="sibTrans" cxnId="{D3360E51-0473-42D9-AD6C-CD9806F1AF5F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4E8ACD5B-BF77-4982-9566-83C775421799}">
      <dgm:prSet phldrT="[Текст]" custT="1"/>
      <dgm:spPr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Доступность реализации </a:t>
          </a:r>
          <a:r>
            <a:rPr lang="ru-RU" sz="1000" b="1" dirty="0" err="1" smtClean="0">
              <a:solidFill>
                <a:schemeClr val="tx1"/>
              </a:solidFill>
            </a:rPr>
            <a:t>госконрактов</a:t>
          </a:r>
          <a:r>
            <a:rPr lang="ru-RU" sz="1000" b="1" dirty="0" smtClean="0">
              <a:solidFill>
                <a:schemeClr val="tx1"/>
              </a:solidFill>
            </a:rPr>
            <a:t> для субъектов малого и среднего предпринимательства </a:t>
          </a:r>
          <a:endParaRPr lang="ru-RU" sz="1000" b="1" dirty="0">
            <a:solidFill>
              <a:schemeClr val="tx1"/>
            </a:solidFill>
          </a:endParaRPr>
        </a:p>
      </dgm:t>
    </dgm:pt>
    <dgm:pt modelId="{6BA52326-B175-4B20-8998-F5610731F784}" type="parTrans" cxnId="{1FEBCB85-5DA2-4807-AA3F-3C30F85B3864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18067126-1FFC-44F5-B9DB-0C5EC3B25E75}" type="sibTrans" cxnId="{1FEBCB85-5DA2-4807-AA3F-3C30F85B3864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F02359C1-6356-4CCC-9FA7-F3DDEE27E401}">
      <dgm:prSet phldrT="[Текст]" custT="1"/>
      <dgm:spPr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Поддержка добросовестного предпринимательства в сфере строительства</a:t>
          </a:r>
          <a:endParaRPr lang="ru-RU" sz="1000" b="1" dirty="0">
            <a:solidFill>
              <a:schemeClr val="tx1"/>
            </a:solidFill>
          </a:endParaRPr>
        </a:p>
      </dgm:t>
    </dgm:pt>
    <dgm:pt modelId="{53ACABDA-7734-48CF-BC0D-4F613B6A8BF8}" type="parTrans" cxnId="{5134F7CB-0091-466B-871E-F53FFE2F8182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AD974BF4-5D8A-47FC-BA76-2F7B4BF794E1}" type="sibTrans" cxnId="{5134F7CB-0091-466B-871E-F53FFE2F8182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630D4A1D-B1C6-46EA-A271-2C78CBBF3B53}">
      <dgm:prSet phldrT="[Текст]" custT="1"/>
      <dgm:spPr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Повышение качества строительства по госзаказу</a:t>
          </a:r>
          <a:endParaRPr lang="ru-RU" sz="1000" b="1" dirty="0">
            <a:solidFill>
              <a:schemeClr val="tx1"/>
            </a:solidFill>
          </a:endParaRPr>
        </a:p>
      </dgm:t>
    </dgm:pt>
    <dgm:pt modelId="{F3107F55-EE08-49B6-94CD-4A07A682620D}" type="parTrans" cxnId="{47D71ACA-46CC-41FB-8E35-4D828555D1CE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193CD357-5ED1-4C50-9B74-9CB6D78FF09F}" type="sibTrans" cxnId="{47D71ACA-46CC-41FB-8E35-4D828555D1CE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4D8627E0-8F05-4CF7-91CD-391F3379879D}">
      <dgm:prSet phldrT="[Текст]" custT="1"/>
      <dgm:spPr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Гарантия оплаты работ субподрядчиков (субъектов МСП) по рыночным ценам, а не по остаточному принципу</a:t>
          </a:r>
          <a:endParaRPr lang="ru-RU" sz="1000" b="1" dirty="0">
            <a:solidFill>
              <a:schemeClr val="tx1"/>
            </a:solidFill>
          </a:endParaRPr>
        </a:p>
      </dgm:t>
    </dgm:pt>
    <dgm:pt modelId="{5A2932AD-F918-4A7F-964B-9B92AB4B4879}" type="parTrans" cxnId="{6021E15B-A569-4B22-B6A4-0883CA4CC954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4CB3946E-8F77-4545-A4B3-F7C825C340C1}" type="sibTrans" cxnId="{6021E15B-A569-4B22-B6A4-0883CA4CC954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5E859B32-8DCA-44C8-BB51-E2D2B87A1776}" type="pres">
      <dgm:prSet presAssocID="{92A253F0-FEAF-436B-8378-67A27B889F77}" presName="CompostProcess" presStyleCnt="0">
        <dgm:presLayoutVars>
          <dgm:dir/>
          <dgm:resizeHandles val="exact"/>
        </dgm:presLayoutVars>
      </dgm:prSet>
      <dgm:spPr/>
    </dgm:pt>
    <dgm:pt modelId="{224F1DA2-5530-4395-95CF-A200BDEE6954}" type="pres">
      <dgm:prSet presAssocID="{92A253F0-FEAF-436B-8378-67A27B889F77}" presName="arrow" presStyleLbl="bgShp" presStyleIdx="0" presStyleCnt="1" custScaleX="117647"/>
      <dgm:spPr>
        <a:solidFill>
          <a:srgbClr val="FF0000"/>
        </a:solidFill>
        <a:ln>
          <a:solidFill>
            <a:srgbClr val="FF0000"/>
          </a:solidFill>
        </a:ln>
      </dgm:spPr>
    </dgm:pt>
    <dgm:pt modelId="{B8B0E899-FB24-4260-BE18-2D05624531E9}" type="pres">
      <dgm:prSet presAssocID="{92A253F0-FEAF-436B-8378-67A27B889F77}" presName="linearProcess" presStyleCnt="0"/>
      <dgm:spPr/>
    </dgm:pt>
    <dgm:pt modelId="{A13EE4C5-CB23-43EE-BD54-D8E0658C9883}" type="pres">
      <dgm:prSet presAssocID="{703A6D24-D4A8-46ED-8A8A-B3A734D8570B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DBB8B-8551-4BA7-9465-8D4B69E8FCB2}" type="pres">
      <dgm:prSet presAssocID="{994D2AB4-BB18-4C81-8DA5-A7A7B8C566BB}" presName="sibTrans" presStyleCnt="0"/>
      <dgm:spPr/>
    </dgm:pt>
    <dgm:pt modelId="{177D9B20-439F-41E2-9B53-B69815C44FBF}" type="pres">
      <dgm:prSet presAssocID="{F2B54553-C748-4851-8794-B01C75EDB5EF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D60C0-083C-4892-A499-C048E1F4D803}" type="pres">
      <dgm:prSet presAssocID="{F9CB3D5C-CB8D-4E9E-AA70-45A061E559AA}" presName="sibTrans" presStyleCnt="0"/>
      <dgm:spPr/>
    </dgm:pt>
    <dgm:pt modelId="{0CD1553D-CF42-45CE-BC8F-58526F489A3E}" type="pres">
      <dgm:prSet presAssocID="{630D4A1D-B1C6-46EA-A271-2C78CBBF3B53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29C9D-0926-4E14-BB55-FC9D3C393AA4}" type="pres">
      <dgm:prSet presAssocID="{193CD357-5ED1-4C50-9B74-9CB6D78FF09F}" presName="sibTrans" presStyleCnt="0"/>
      <dgm:spPr/>
    </dgm:pt>
    <dgm:pt modelId="{4179794E-E5DD-499D-A785-D29FCD1249A1}" type="pres">
      <dgm:prSet presAssocID="{4E8ACD5B-BF77-4982-9566-83C775421799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7CBC3-C9AA-4DCD-92A2-8DA98FDD5A84}" type="pres">
      <dgm:prSet presAssocID="{18067126-1FFC-44F5-B9DB-0C5EC3B25E75}" presName="sibTrans" presStyleCnt="0"/>
      <dgm:spPr/>
    </dgm:pt>
    <dgm:pt modelId="{A559D00E-DEEF-4D79-8073-55E8A0E65080}" type="pres">
      <dgm:prSet presAssocID="{4D8627E0-8F05-4CF7-91CD-391F3379879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BA167-4846-4961-84A8-A5FB26DF7620}" type="pres">
      <dgm:prSet presAssocID="{4CB3946E-8F77-4545-A4B3-F7C825C340C1}" presName="sibTrans" presStyleCnt="0"/>
      <dgm:spPr/>
    </dgm:pt>
    <dgm:pt modelId="{106C8465-1CF8-4F97-9130-4F1086EBBB64}" type="pres">
      <dgm:prSet presAssocID="{53142E35-2DE5-4B20-AD4A-F3BE3D7ADB33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0AE8F-D665-40E4-B605-688A7CE23432}" type="pres">
      <dgm:prSet presAssocID="{76DBDA3D-939A-4588-BA0D-46F7404D18BD}" presName="sibTrans" presStyleCnt="0"/>
      <dgm:spPr/>
    </dgm:pt>
    <dgm:pt modelId="{7EF82590-DC99-4323-853E-35A47C151356}" type="pres">
      <dgm:prSet presAssocID="{F02359C1-6356-4CCC-9FA7-F3DDEE27E401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34F7CB-0091-466B-871E-F53FFE2F8182}" srcId="{92A253F0-FEAF-436B-8378-67A27B889F77}" destId="{F02359C1-6356-4CCC-9FA7-F3DDEE27E401}" srcOrd="6" destOrd="0" parTransId="{53ACABDA-7734-48CF-BC0D-4F613B6A8BF8}" sibTransId="{AD974BF4-5D8A-47FC-BA76-2F7B4BF794E1}"/>
    <dgm:cxn modelId="{D3360E51-0473-42D9-AD6C-CD9806F1AF5F}" srcId="{92A253F0-FEAF-436B-8378-67A27B889F77}" destId="{F2B54553-C748-4851-8794-B01C75EDB5EF}" srcOrd="1" destOrd="0" parTransId="{CE72570D-A7F6-47AD-B7CE-CEF29B4D648B}" sibTransId="{F9CB3D5C-CB8D-4E9E-AA70-45A061E559AA}"/>
    <dgm:cxn modelId="{E0888790-2940-4BA5-9E36-309F4AF95314}" type="presOf" srcId="{4E8ACD5B-BF77-4982-9566-83C775421799}" destId="{4179794E-E5DD-499D-A785-D29FCD1249A1}" srcOrd="0" destOrd="0" presId="urn:microsoft.com/office/officeart/2005/8/layout/hProcess9"/>
    <dgm:cxn modelId="{B0B47596-8305-44E8-BB34-E0FC9CCDB90F}" srcId="{92A253F0-FEAF-436B-8378-67A27B889F77}" destId="{53142E35-2DE5-4B20-AD4A-F3BE3D7ADB33}" srcOrd="5" destOrd="0" parTransId="{2788F13F-5E57-4A5B-BA2E-E3457B33E2CF}" sibTransId="{76DBDA3D-939A-4588-BA0D-46F7404D18BD}"/>
    <dgm:cxn modelId="{C2BBC2A7-5868-4991-B847-82F7BC85E1F7}" type="presOf" srcId="{630D4A1D-B1C6-46EA-A271-2C78CBBF3B53}" destId="{0CD1553D-CF42-45CE-BC8F-58526F489A3E}" srcOrd="0" destOrd="0" presId="urn:microsoft.com/office/officeart/2005/8/layout/hProcess9"/>
    <dgm:cxn modelId="{47D71ACA-46CC-41FB-8E35-4D828555D1CE}" srcId="{92A253F0-FEAF-436B-8378-67A27B889F77}" destId="{630D4A1D-B1C6-46EA-A271-2C78CBBF3B53}" srcOrd="2" destOrd="0" parTransId="{F3107F55-EE08-49B6-94CD-4A07A682620D}" sibTransId="{193CD357-5ED1-4C50-9B74-9CB6D78FF09F}"/>
    <dgm:cxn modelId="{E36EC56A-C65A-49F1-91BC-152EB8D88997}" type="presOf" srcId="{F2B54553-C748-4851-8794-B01C75EDB5EF}" destId="{177D9B20-439F-41E2-9B53-B69815C44FBF}" srcOrd="0" destOrd="0" presId="urn:microsoft.com/office/officeart/2005/8/layout/hProcess9"/>
    <dgm:cxn modelId="{A93034A2-E446-44EB-A977-62F4154907EC}" type="presOf" srcId="{703A6D24-D4A8-46ED-8A8A-B3A734D8570B}" destId="{A13EE4C5-CB23-43EE-BD54-D8E0658C9883}" srcOrd="0" destOrd="0" presId="urn:microsoft.com/office/officeart/2005/8/layout/hProcess9"/>
    <dgm:cxn modelId="{EBC8BE39-503F-4B82-8AC8-54BF014E38A8}" type="presOf" srcId="{4D8627E0-8F05-4CF7-91CD-391F3379879D}" destId="{A559D00E-DEEF-4D79-8073-55E8A0E65080}" srcOrd="0" destOrd="0" presId="urn:microsoft.com/office/officeart/2005/8/layout/hProcess9"/>
    <dgm:cxn modelId="{B79DCB67-5721-41A7-8635-1869FCA23142}" type="presOf" srcId="{53142E35-2DE5-4B20-AD4A-F3BE3D7ADB33}" destId="{106C8465-1CF8-4F97-9130-4F1086EBBB64}" srcOrd="0" destOrd="0" presId="urn:microsoft.com/office/officeart/2005/8/layout/hProcess9"/>
    <dgm:cxn modelId="{9F33DAF2-BB43-43AD-B3EC-9F6E1FBEACE3}" type="presOf" srcId="{F02359C1-6356-4CCC-9FA7-F3DDEE27E401}" destId="{7EF82590-DC99-4323-853E-35A47C151356}" srcOrd="0" destOrd="0" presId="urn:microsoft.com/office/officeart/2005/8/layout/hProcess9"/>
    <dgm:cxn modelId="{804347C3-703F-4083-B4B9-3779D4C69C81}" type="presOf" srcId="{92A253F0-FEAF-436B-8378-67A27B889F77}" destId="{5E859B32-8DCA-44C8-BB51-E2D2B87A1776}" srcOrd="0" destOrd="0" presId="urn:microsoft.com/office/officeart/2005/8/layout/hProcess9"/>
    <dgm:cxn modelId="{DF6E0081-0190-412B-BD1D-9421DCBA5074}" srcId="{92A253F0-FEAF-436B-8378-67A27B889F77}" destId="{703A6D24-D4A8-46ED-8A8A-B3A734D8570B}" srcOrd="0" destOrd="0" parTransId="{AC4C8858-1EFE-49D9-850C-CE3C49E99299}" sibTransId="{994D2AB4-BB18-4C81-8DA5-A7A7B8C566BB}"/>
    <dgm:cxn modelId="{1FEBCB85-5DA2-4807-AA3F-3C30F85B3864}" srcId="{92A253F0-FEAF-436B-8378-67A27B889F77}" destId="{4E8ACD5B-BF77-4982-9566-83C775421799}" srcOrd="3" destOrd="0" parTransId="{6BA52326-B175-4B20-8998-F5610731F784}" sibTransId="{18067126-1FFC-44F5-B9DB-0C5EC3B25E75}"/>
    <dgm:cxn modelId="{6021E15B-A569-4B22-B6A4-0883CA4CC954}" srcId="{92A253F0-FEAF-436B-8378-67A27B889F77}" destId="{4D8627E0-8F05-4CF7-91CD-391F3379879D}" srcOrd="4" destOrd="0" parTransId="{5A2932AD-F918-4A7F-964B-9B92AB4B4879}" sibTransId="{4CB3946E-8F77-4545-A4B3-F7C825C340C1}"/>
    <dgm:cxn modelId="{C9EEFC6B-1830-4089-83A4-A1D6628C2178}" type="presParOf" srcId="{5E859B32-8DCA-44C8-BB51-E2D2B87A1776}" destId="{224F1DA2-5530-4395-95CF-A200BDEE6954}" srcOrd="0" destOrd="0" presId="urn:microsoft.com/office/officeart/2005/8/layout/hProcess9"/>
    <dgm:cxn modelId="{CB815C8B-CDD5-457C-9577-09BB8DF7024A}" type="presParOf" srcId="{5E859B32-8DCA-44C8-BB51-E2D2B87A1776}" destId="{B8B0E899-FB24-4260-BE18-2D05624531E9}" srcOrd="1" destOrd="0" presId="urn:microsoft.com/office/officeart/2005/8/layout/hProcess9"/>
    <dgm:cxn modelId="{8E5094F8-AFD3-4666-B26C-D28784A30C2F}" type="presParOf" srcId="{B8B0E899-FB24-4260-BE18-2D05624531E9}" destId="{A13EE4C5-CB23-43EE-BD54-D8E0658C9883}" srcOrd="0" destOrd="0" presId="urn:microsoft.com/office/officeart/2005/8/layout/hProcess9"/>
    <dgm:cxn modelId="{BD0E0992-03BE-4650-90BC-38B42789E83B}" type="presParOf" srcId="{B8B0E899-FB24-4260-BE18-2D05624531E9}" destId="{095DBB8B-8551-4BA7-9465-8D4B69E8FCB2}" srcOrd="1" destOrd="0" presId="urn:microsoft.com/office/officeart/2005/8/layout/hProcess9"/>
    <dgm:cxn modelId="{07CDB557-FE8D-4B74-86F6-DF8E2B48F3CF}" type="presParOf" srcId="{B8B0E899-FB24-4260-BE18-2D05624531E9}" destId="{177D9B20-439F-41E2-9B53-B69815C44FBF}" srcOrd="2" destOrd="0" presId="urn:microsoft.com/office/officeart/2005/8/layout/hProcess9"/>
    <dgm:cxn modelId="{5FCE287E-3ADA-4658-8D6E-76085BDAA07D}" type="presParOf" srcId="{B8B0E899-FB24-4260-BE18-2D05624531E9}" destId="{375D60C0-083C-4892-A499-C048E1F4D803}" srcOrd="3" destOrd="0" presId="urn:microsoft.com/office/officeart/2005/8/layout/hProcess9"/>
    <dgm:cxn modelId="{735C141C-1B71-441F-BE30-26D6964932CB}" type="presParOf" srcId="{B8B0E899-FB24-4260-BE18-2D05624531E9}" destId="{0CD1553D-CF42-45CE-BC8F-58526F489A3E}" srcOrd="4" destOrd="0" presId="urn:microsoft.com/office/officeart/2005/8/layout/hProcess9"/>
    <dgm:cxn modelId="{74B058D5-F4A2-49CF-9F65-0B48C05E10C9}" type="presParOf" srcId="{B8B0E899-FB24-4260-BE18-2D05624531E9}" destId="{01E29C9D-0926-4E14-BB55-FC9D3C393AA4}" srcOrd="5" destOrd="0" presId="urn:microsoft.com/office/officeart/2005/8/layout/hProcess9"/>
    <dgm:cxn modelId="{0C48CC74-4EC7-4EC8-81CF-0BCDB930FED0}" type="presParOf" srcId="{B8B0E899-FB24-4260-BE18-2D05624531E9}" destId="{4179794E-E5DD-499D-A785-D29FCD1249A1}" srcOrd="6" destOrd="0" presId="urn:microsoft.com/office/officeart/2005/8/layout/hProcess9"/>
    <dgm:cxn modelId="{DCB0917A-9704-4D88-A1A0-FEDA844FDE85}" type="presParOf" srcId="{B8B0E899-FB24-4260-BE18-2D05624531E9}" destId="{F9B7CBC3-C9AA-4DCD-92A2-8DA98FDD5A84}" srcOrd="7" destOrd="0" presId="urn:microsoft.com/office/officeart/2005/8/layout/hProcess9"/>
    <dgm:cxn modelId="{BC0B5914-626D-4DAF-9A7F-2D19829DEC11}" type="presParOf" srcId="{B8B0E899-FB24-4260-BE18-2D05624531E9}" destId="{A559D00E-DEEF-4D79-8073-55E8A0E65080}" srcOrd="8" destOrd="0" presId="urn:microsoft.com/office/officeart/2005/8/layout/hProcess9"/>
    <dgm:cxn modelId="{E7F13A44-7D6C-4948-8A82-FF371168F73A}" type="presParOf" srcId="{B8B0E899-FB24-4260-BE18-2D05624531E9}" destId="{B9ABA167-4846-4961-84A8-A5FB26DF7620}" srcOrd="9" destOrd="0" presId="urn:microsoft.com/office/officeart/2005/8/layout/hProcess9"/>
    <dgm:cxn modelId="{D3F6112B-A1FA-4882-818B-E3A6F89F75A9}" type="presParOf" srcId="{B8B0E899-FB24-4260-BE18-2D05624531E9}" destId="{106C8465-1CF8-4F97-9130-4F1086EBBB64}" srcOrd="10" destOrd="0" presId="urn:microsoft.com/office/officeart/2005/8/layout/hProcess9"/>
    <dgm:cxn modelId="{398D77A6-5C58-48C2-A470-3D1A925A1302}" type="presParOf" srcId="{B8B0E899-FB24-4260-BE18-2D05624531E9}" destId="{4C20AE8F-D665-40E4-B605-688A7CE23432}" srcOrd="11" destOrd="0" presId="urn:microsoft.com/office/officeart/2005/8/layout/hProcess9"/>
    <dgm:cxn modelId="{2C72F276-1308-45C5-A7EF-B57DDC873E57}" type="presParOf" srcId="{B8B0E899-FB24-4260-BE18-2D05624531E9}" destId="{7EF82590-DC99-4323-853E-35A47C151356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BDB8040-D8DC-4E94-B463-FA3596092429}" type="doc">
      <dgm:prSet loTypeId="urn:microsoft.com/office/officeart/2005/8/layout/matrix3" loCatId="matrix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B583D8A-F5A2-4ADA-8007-C525026244E2}">
      <dgm:prSet phldrT="[Текст]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Федеральная налоговая служба</a:t>
          </a:r>
          <a:endParaRPr lang="ru-RU" dirty="0"/>
        </a:p>
      </dgm:t>
    </dgm:pt>
    <dgm:pt modelId="{AA06F6C3-7B96-40C4-A320-14946F874E9C}" type="parTrans" cxnId="{73ED67CB-252B-4061-8841-C0282C12A834}">
      <dgm:prSet/>
      <dgm:spPr/>
      <dgm:t>
        <a:bodyPr/>
        <a:lstStyle/>
        <a:p>
          <a:endParaRPr lang="ru-RU"/>
        </a:p>
      </dgm:t>
    </dgm:pt>
    <dgm:pt modelId="{2FB7A9EF-AA41-485F-BA64-A9BD241C0F38}" type="sibTrans" cxnId="{73ED67CB-252B-4061-8841-C0282C12A834}">
      <dgm:prSet/>
      <dgm:spPr/>
      <dgm:t>
        <a:bodyPr/>
        <a:lstStyle/>
        <a:p>
          <a:endParaRPr lang="ru-RU"/>
        </a:p>
      </dgm:t>
    </dgm:pt>
    <dgm:pt modelId="{C349B4DC-CE01-4C53-9B99-54E54205F21E}">
      <dgm:prSet phldrT="[Текст]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Федеральная антимонопольная служба</a:t>
          </a:r>
          <a:endParaRPr lang="ru-RU" dirty="0"/>
        </a:p>
      </dgm:t>
    </dgm:pt>
    <dgm:pt modelId="{C25FB951-9AFD-480B-BEC8-1E5CD0202401}" type="parTrans" cxnId="{CCFC3EB0-4E11-44CA-BC42-FAB063D44805}">
      <dgm:prSet/>
      <dgm:spPr/>
      <dgm:t>
        <a:bodyPr/>
        <a:lstStyle/>
        <a:p>
          <a:endParaRPr lang="ru-RU"/>
        </a:p>
      </dgm:t>
    </dgm:pt>
    <dgm:pt modelId="{9D57F428-410C-4C67-BF1B-D5C7464A6107}" type="sibTrans" cxnId="{CCFC3EB0-4E11-44CA-BC42-FAB063D44805}">
      <dgm:prSet/>
      <dgm:spPr/>
      <dgm:t>
        <a:bodyPr/>
        <a:lstStyle/>
        <a:p>
          <a:endParaRPr lang="ru-RU"/>
        </a:p>
      </dgm:t>
    </dgm:pt>
    <dgm:pt modelId="{E4928B97-874C-4DD5-B05A-1105AF0607DC}">
      <dgm:prSet phldrT="[Текст]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3340">
              <a:srgbClr val="00B0F0"/>
            </a:gs>
            <a:gs pos="8000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Прокуратура</a:t>
          </a:r>
          <a:endParaRPr lang="ru-RU" dirty="0"/>
        </a:p>
      </dgm:t>
    </dgm:pt>
    <dgm:pt modelId="{A32FD0F4-28E4-4490-A11D-6BDDC756F214}" type="parTrans" cxnId="{269AF392-EFE9-4CE4-8C99-DEF394D57162}">
      <dgm:prSet/>
      <dgm:spPr/>
      <dgm:t>
        <a:bodyPr/>
        <a:lstStyle/>
        <a:p>
          <a:endParaRPr lang="ru-RU"/>
        </a:p>
      </dgm:t>
    </dgm:pt>
    <dgm:pt modelId="{DD6DE09A-2CBF-4CEA-8402-43FECBE75FC3}" type="sibTrans" cxnId="{269AF392-EFE9-4CE4-8C99-DEF394D57162}">
      <dgm:prSet/>
      <dgm:spPr/>
      <dgm:t>
        <a:bodyPr/>
        <a:lstStyle/>
        <a:p>
          <a:endParaRPr lang="ru-RU"/>
        </a:p>
      </dgm:t>
    </dgm:pt>
    <dgm:pt modelId="{DD7CBACB-DF6E-4F63-BDB3-924515E3874B}">
      <dgm:prSet phldrT="[Текст]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Общественный контроль</a:t>
          </a:r>
          <a:endParaRPr lang="ru-RU" dirty="0"/>
        </a:p>
      </dgm:t>
    </dgm:pt>
    <dgm:pt modelId="{0BDB3652-EF0F-44A7-961A-F2DBDA1E87D1}" type="parTrans" cxnId="{EBC902BF-6642-4890-8E27-F56227327ADB}">
      <dgm:prSet/>
      <dgm:spPr/>
      <dgm:t>
        <a:bodyPr/>
        <a:lstStyle/>
        <a:p>
          <a:endParaRPr lang="ru-RU"/>
        </a:p>
      </dgm:t>
    </dgm:pt>
    <dgm:pt modelId="{9B484251-56D7-4AD4-B31C-6ED806FC6121}" type="sibTrans" cxnId="{EBC902BF-6642-4890-8E27-F56227327ADB}">
      <dgm:prSet/>
      <dgm:spPr/>
      <dgm:t>
        <a:bodyPr/>
        <a:lstStyle/>
        <a:p>
          <a:endParaRPr lang="ru-RU"/>
        </a:p>
      </dgm:t>
    </dgm:pt>
    <dgm:pt modelId="{35BC7711-F96C-40C3-8F23-87ABF094A76F}" type="pres">
      <dgm:prSet presAssocID="{DBDB8040-D8DC-4E94-B463-FA359609242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0227C7-CDE5-46BD-BB5F-A7493A470421}" type="pres">
      <dgm:prSet presAssocID="{DBDB8040-D8DC-4E94-B463-FA3596092429}" presName="diamond" presStyleLbl="bgShp" presStyleIdx="0" presStyleCnt="1"/>
      <dgm:spPr>
        <a:solidFill>
          <a:srgbClr val="FF0000"/>
        </a:solidFill>
      </dgm:spPr>
    </dgm:pt>
    <dgm:pt modelId="{5EE01ED6-3E78-415A-ADF9-8EF56E69B2BB}" type="pres">
      <dgm:prSet presAssocID="{DBDB8040-D8DC-4E94-B463-FA359609242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5B445-2E61-45C7-B6A5-E817E134A468}" type="pres">
      <dgm:prSet presAssocID="{DBDB8040-D8DC-4E94-B463-FA359609242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CC29E-F975-4FAE-905E-07FA2EDA766C}" type="pres">
      <dgm:prSet presAssocID="{DBDB8040-D8DC-4E94-B463-FA359609242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FC0F4-6DF5-423C-8CCC-0EF821426109}" type="pres">
      <dgm:prSet presAssocID="{DBDB8040-D8DC-4E94-B463-FA359609242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BE96C4-C6A6-4AB7-857B-367B8842C413}" type="presOf" srcId="{E4928B97-874C-4DD5-B05A-1105AF0607DC}" destId="{52CCC29E-F975-4FAE-905E-07FA2EDA766C}" srcOrd="0" destOrd="0" presId="urn:microsoft.com/office/officeart/2005/8/layout/matrix3"/>
    <dgm:cxn modelId="{478AFE55-D191-4DC3-B599-BC3FF4992A5A}" type="presOf" srcId="{C349B4DC-CE01-4C53-9B99-54E54205F21E}" destId="{6935B445-2E61-45C7-B6A5-E817E134A468}" srcOrd="0" destOrd="0" presId="urn:microsoft.com/office/officeart/2005/8/layout/matrix3"/>
    <dgm:cxn modelId="{269AF392-EFE9-4CE4-8C99-DEF394D57162}" srcId="{DBDB8040-D8DC-4E94-B463-FA3596092429}" destId="{E4928B97-874C-4DD5-B05A-1105AF0607DC}" srcOrd="2" destOrd="0" parTransId="{A32FD0F4-28E4-4490-A11D-6BDDC756F214}" sibTransId="{DD6DE09A-2CBF-4CEA-8402-43FECBE75FC3}"/>
    <dgm:cxn modelId="{18E37CD4-CBE2-4AE1-9FDC-B9EEAB3AD395}" type="presOf" srcId="{DD7CBACB-DF6E-4F63-BDB3-924515E3874B}" destId="{7C7FC0F4-6DF5-423C-8CCC-0EF821426109}" srcOrd="0" destOrd="0" presId="urn:microsoft.com/office/officeart/2005/8/layout/matrix3"/>
    <dgm:cxn modelId="{33F9F1CB-8956-4EA3-A060-0AD92C02A8C3}" type="presOf" srcId="{DBDB8040-D8DC-4E94-B463-FA3596092429}" destId="{35BC7711-F96C-40C3-8F23-87ABF094A76F}" srcOrd="0" destOrd="0" presId="urn:microsoft.com/office/officeart/2005/8/layout/matrix3"/>
    <dgm:cxn modelId="{CCFC3EB0-4E11-44CA-BC42-FAB063D44805}" srcId="{DBDB8040-D8DC-4E94-B463-FA3596092429}" destId="{C349B4DC-CE01-4C53-9B99-54E54205F21E}" srcOrd="1" destOrd="0" parTransId="{C25FB951-9AFD-480B-BEC8-1E5CD0202401}" sibTransId="{9D57F428-410C-4C67-BF1B-D5C7464A6107}"/>
    <dgm:cxn modelId="{EBC902BF-6642-4890-8E27-F56227327ADB}" srcId="{DBDB8040-D8DC-4E94-B463-FA3596092429}" destId="{DD7CBACB-DF6E-4F63-BDB3-924515E3874B}" srcOrd="3" destOrd="0" parTransId="{0BDB3652-EF0F-44A7-961A-F2DBDA1E87D1}" sibTransId="{9B484251-56D7-4AD4-B31C-6ED806FC6121}"/>
    <dgm:cxn modelId="{73ED67CB-252B-4061-8841-C0282C12A834}" srcId="{DBDB8040-D8DC-4E94-B463-FA3596092429}" destId="{AB583D8A-F5A2-4ADA-8007-C525026244E2}" srcOrd="0" destOrd="0" parTransId="{AA06F6C3-7B96-40C4-A320-14946F874E9C}" sibTransId="{2FB7A9EF-AA41-485F-BA64-A9BD241C0F38}"/>
    <dgm:cxn modelId="{23E847E9-EFF7-46A6-9C6E-DEC1E9F853E0}" type="presOf" srcId="{AB583D8A-F5A2-4ADA-8007-C525026244E2}" destId="{5EE01ED6-3E78-415A-ADF9-8EF56E69B2BB}" srcOrd="0" destOrd="0" presId="urn:microsoft.com/office/officeart/2005/8/layout/matrix3"/>
    <dgm:cxn modelId="{8C4F4632-D23E-47B0-9138-9AE7DAB00450}" type="presParOf" srcId="{35BC7711-F96C-40C3-8F23-87ABF094A76F}" destId="{AA0227C7-CDE5-46BD-BB5F-A7493A470421}" srcOrd="0" destOrd="0" presId="urn:microsoft.com/office/officeart/2005/8/layout/matrix3"/>
    <dgm:cxn modelId="{E4BFFBB4-5761-4867-9AD4-6C034BC41D07}" type="presParOf" srcId="{35BC7711-F96C-40C3-8F23-87ABF094A76F}" destId="{5EE01ED6-3E78-415A-ADF9-8EF56E69B2BB}" srcOrd="1" destOrd="0" presId="urn:microsoft.com/office/officeart/2005/8/layout/matrix3"/>
    <dgm:cxn modelId="{B1A5552A-57EB-4C4B-9DF0-156FA0DCA2E2}" type="presParOf" srcId="{35BC7711-F96C-40C3-8F23-87ABF094A76F}" destId="{6935B445-2E61-45C7-B6A5-E817E134A468}" srcOrd="2" destOrd="0" presId="urn:microsoft.com/office/officeart/2005/8/layout/matrix3"/>
    <dgm:cxn modelId="{B96815E1-CCD0-4BD6-9757-15BA6985AD4F}" type="presParOf" srcId="{35BC7711-F96C-40C3-8F23-87ABF094A76F}" destId="{52CCC29E-F975-4FAE-905E-07FA2EDA766C}" srcOrd="3" destOrd="0" presId="urn:microsoft.com/office/officeart/2005/8/layout/matrix3"/>
    <dgm:cxn modelId="{702ACEDF-9153-41B9-8134-E89DBB0B7358}" type="presParOf" srcId="{35BC7711-F96C-40C3-8F23-87ABF094A76F}" destId="{7C7FC0F4-6DF5-423C-8CCC-0EF82142610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2A1320-E9FA-4420-AD0E-907287862A04}" type="doc">
      <dgm:prSet loTypeId="urn:microsoft.com/office/officeart/2005/8/layout/hProcess9" loCatId="process" qsTypeId="urn:microsoft.com/office/officeart/2005/8/quickstyle/simple5" qsCatId="simple" csTypeId="urn:microsoft.com/office/officeart/2005/8/colors/accent5_1" csCatId="accent5" phldr="1"/>
      <dgm:spPr/>
    </dgm:pt>
    <dgm:pt modelId="{08E0FA37-E204-4AB0-8E0B-989B52AB334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Изыскательные работы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6FD6E5-F4C2-4177-BE54-28B860E23B25}" type="parTrans" cxnId="{9943A568-D3B8-4B6F-8496-FE4338F5FDC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2B0732-D4FE-4077-9697-426BB33AC20E}" type="sibTrans" cxnId="{9943A568-D3B8-4B6F-8496-FE4338F5FDC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6B1599-8052-4ED4-8319-CF7788CA4F4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Проектирование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18CB56-C855-4F5F-86EE-748889EC497D}" type="parTrans" cxnId="{034C4584-1882-4A22-BCB7-09CA3C3DDBA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6A9B43-BF41-443E-B0C2-018503A4B390}" type="sibTrans" cxnId="{034C4584-1882-4A22-BCB7-09CA3C3DDBA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9A66B2-E5E2-463A-AD44-036BCF311779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Выполнение работ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1C930A-0B73-4013-A542-5D88524640ED}" type="parTrans" cxnId="{3BF89569-1338-4A31-9554-B4D67244173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BE4FE2-9F83-441C-88E9-6377C65F9052}" type="sibTrans" cxnId="{3BF89569-1338-4A31-9554-B4D67244173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C9A132-5593-4720-9B9F-3B23FFD60178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Сбор исходно-разрешительной документации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59499B-B16C-4F5E-A9F5-139849E3B4A2}" type="parTrans" cxnId="{3CA3B582-7BF6-42DC-8749-FCA741C78FD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AC4C34-4C61-4163-9F76-1D0983D7559A}" type="sibTrans" cxnId="{3CA3B582-7BF6-42DC-8749-FCA741C78FD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9514FC-2F56-422D-89E4-5AE5D4380683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Сдача объекта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B14209-9237-408A-88EE-176A28DB7A4D}" type="parTrans" cxnId="{479292C4-550E-47CE-92B7-C46E2A9AB28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334609-6AFF-415E-9E73-30C49DB2AC48}" type="sibTrans" cxnId="{479292C4-550E-47CE-92B7-C46E2A9AB28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C56F8A-9775-4B09-B795-376DFCC2B1C1}" type="pres">
      <dgm:prSet presAssocID="{2C2A1320-E9FA-4420-AD0E-907287862A04}" presName="CompostProcess" presStyleCnt="0">
        <dgm:presLayoutVars>
          <dgm:dir/>
          <dgm:resizeHandles val="exact"/>
        </dgm:presLayoutVars>
      </dgm:prSet>
      <dgm:spPr/>
    </dgm:pt>
    <dgm:pt modelId="{2F8003AB-BE2A-43D5-A713-A9E57BEC26F3}" type="pres">
      <dgm:prSet presAssocID="{2C2A1320-E9FA-4420-AD0E-907287862A04}" presName="arrow" presStyleLbl="bgShp" presStyleIdx="0" presStyleCnt="1" custLinFactY="19490" custLinFactNeighborX="386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674B445-FA3C-45C0-A9F2-BA4CF3FA57A6}" type="pres">
      <dgm:prSet presAssocID="{2C2A1320-E9FA-4420-AD0E-907287862A04}" presName="linearProcess" presStyleCnt="0"/>
      <dgm:spPr/>
    </dgm:pt>
    <dgm:pt modelId="{4B8C925F-6B78-4408-A807-20310AE72E4B}" type="pres">
      <dgm:prSet presAssocID="{08E0FA37-E204-4AB0-8E0B-989B52AB334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19D83-3DC1-44CB-8F58-44E3DEBAC9FB}" type="pres">
      <dgm:prSet presAssocID="{E82B0732-D4FE-4077-9697-426BB33AC20E}" presName="sibTrans" presStyleCnt="0"/>
      <dgm:spPr/>
    </dgm:pt>
    <dgm:pt modelId="{3C5FFA11-9F51-43F0-8E15-DFEF92683DBF}" type="pres">
      <dgm:prSet presAssocID="{ECC9A132-5593-4720-9B9F-3B23FFD6017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E9E40-1620-40F6-8AC0-C67FCF20325C}" type="pres">
      <dgm:prSet presAssocID="{10AC4C34-4C61-4163-9F76-1D0983D7559A}" presName="sibTrans" presStyleCnt="0"/>
      <dgm:spPr/>
    </dgm:pt>
    <dgm:pt modelId="{A5099898-CCC3-4BAB-B083-D4ACA36E2DD9}" type="pres">
      <dgm:prSet presAssocID="{F96B1599-8052-4ED4-8319-CF7788CA4F41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8A119-9B3A-4F90-871A-103D7B2218B4}" type="pres">
      <dgm:prSet presAssocID="{376A9B43-BF41-443E-B0C2-018503A4B390}" presName="sibTrans" presStyleCnt="0"/>
      <dgm:spPr/>
    </dgm:pt>
    <dgm:pt modelId="{C96C799D-ADC9-4B53-B03A-6A1235316D2D}" type="pres">
      <dgm:prSet presAssocID="{5D9A66B2-E5E2-463A-AD44-036BCF31177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E758-D1A0-43CA-9312-94C1E08DAF68}" type="pres">
      <dgm:prSet presAssocID="{23BE4FE2-9F83-441C-88E9-6377C65F9052}" presName="sibTrans" presStyleCnt="0"/>
      <dgm:spPr/>
    </dgm:pt>
    <dgm:pt modelId="{F7D8F001-2323-412D-932A-A1A218836609}" type="pres">
      <dgm:prSet presAssocID="{919514FC-2F56-422D-89E4-5AE5D438068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56F8F3-DB87-4DB2-BF05-01567278074E}" type="presOf" srcId="{919514FC-2F56-422D-89E4-5AE5D4380683}" destId="{F7D8F001-2323-412D-932A-A1A218836609}" srcOrd="0" destOrd="0" presId="urn:microsoft.com/office/officeart/2005/8/layout/hProcess9"/>
    <dgm:cxn modelId="{479292C4-550E-47CE-92B7-C46E2A9AB28C}" srcId="{2C2A1320-E9FA-4420-AD0E-907287862A04}" destId="{919514FC-2F56-422D-89E4-5AE5D4380683}" srcOrd="4" destOrd="0" parTransId="{66B14209-9237-408A-88EE-176A28DB7A4D}" sibTransId="{87334609-6AFF-415E-9E73-30C49DB2AC48}"/>
    <dgm:cxn modelId="{034C4584-1882-4A22-BCB7-09CA3C3DDBAC}" srcId="{2C2A1320-E9FA-4420-AD0E-907287862A04}" destId="{F96B1599-8052-4ED4-8319-CF7788CA4F41}" srcOrd="2" destOrd="0" parTransId="{B218CB56-C855-4F5F-86EE-748889EC497D}" sibTransId="{376A9B43-BF41-443E-B0C2-018503A4B390}"/>
    <dgm:cxn modelId="{9943A568-D3B8-4B6F-8496-FE4338F5FDCD}" srcId="{2C2A1320-E9FA-4420-AD0E-907287862A04}" destId="{08E0FA37-E204-4AB0-8E0B-989B52AB3341}" srcOrd="0" destOrd="0" parTransId="{5B6FD6E5-F4C2-4177-BE54-28B860E23B25}" sibTransId="{E82B0732-D4FE-4077-9697-426BB33AC20E}"/>
    <dgm:cxn modelId="{8F9A7B16-4C88-4984-82E2-F5CB440F91B6}" type="presOf" srcId="{F96B1599-8052-4ED4-8319-CF7788CA4F41}" destId="{A5099898-CCC3-4BAB-B083-D4ACA36E2DD9}" srcOrd="0" destOrd="0" presId="urn:microsoft.com/office/officeart/2005/8/layout/hProcess9"/>
    <dgm:cxn modelId="{AFFEABBF-309F-444C-923F-D4A8F9C8B7AE}" type="presOf" srcId="{08E0FA37-E204-4AB0-8E0B-989B52AB3341}" destId="{4B8C925F-6B78-4408-A807-20310AE72E4B}" srcOrd="0" destOrd="0" presId="urn:microsoft.com/office/officeart/2005/8/layout/hProcess9"/>
    <dgm:cxn modelId="{9C1AA755-7F26-46ED-87E9-1F3FB4FC1ECA}" type="presOf" srcId="{5D9A66B2-E5E2-463A-AD44-036BCF311779}" destId="{C96C799D-ADC9-4B53-B03A-6A1235316D2D}" srcOrd="0" destOrd="0" presId="urn:microsoft.com/office/officeart/2005/8/layout/hProcess9"/>
    <dgm:cxn modelId="{3BF89569-1338-4A31-9554-B4D67244173B}" srcId="{2C2A1320-E9FA-4420-AD0E-907287862A04}" destId="{5D9A66B2-E5E2-463A-AD44-036BCF311779}" srcOrd="3" destOrd="0" parTransId="{591C930A-0B73-4013-A542-5D88524640ED}" sibTransId="{23BE4FE2-9F83-441C-88E9-6377C65F9052}"/>
    <dgm:cxn modelId="{3CA3B582-7BF6-42DC-8749-FCA741C78FD9}" srcId="{2C2A1320-E9FA-4420-AD0E-907287862A04}" destId="{ECC9A132-5593-4720-9B9F-3B23FFD60178}" srcOrd="1" destOrd="0" parTransId="{6659499B-B16C-4F5E-A9F5-139849E3B4A2}" sibTransId="{10AC4C34-4C61-4163-9F76-1D0983D7559A}"/>
    <dgm:cxn modelId="{211F8688-A17C-45FC-8BA5-4D056D32191D}" type="presOf" srcId="{2C2A1320-E9FA-4420-AD0E-907287862A04}" destId="{29C56F8A-9775-4B09-B795-376DFCC2B1C1}" srcOrd="0" destOrd="0" presId="urn:microsoft.com/office/officeart/2005/8/layout/hProcess9"/>
    <dgm:cxn modelId="{A333D93C-6F12-4329-AB9A-6E8629F84D12}" type="presOf" srcId="{ECC9A132-5593-4720-9B9F-3B23FFD60178}" destId="{3C5FFA11-9F51-43F0-8E15-DFEF92683DBF}" srcOrd="0" destOrd="0" presId="urn:microsoft.com/office/officeart/2005/8/layout/hProcess9"/>
    <dgm:cxn modelId="{CC2CE7AE-1E76-4378-89B0-D61C06BAE0B6}" type="presParOf" srcId="{29C56F8A-9775-4B09-B795-376DFCC2B1C1}" destId="{2F8003AB-BE2A-43D5-A713-A9E57BEC26F3}" srcOrd="0" destOrd="0" presId="urn:microsoft.com/office/officeart/2005/8/layout/hProcess9"/>
    <dgm:cxn modelId="{39A225D2-7ABE-41DA-A575-E955B7BF4CA5}" type="presParOf" srcId="{29C56F8A-9775-4B09-B795-376DFCC2B1C1}" destId="{F674B445-FA3C-45C0-A9F2-BA4CF3FA57A6}" srcOrd="1" destOrd="0" presId="urn:microsoft.com/office/officeart/2005/8/layout/hProcess9"/>
    <dgm:cxn modelId="{1096286E-00D1-46EB-8E46-5068AB555AD8}" type="presParOf" srcId="{F674B445-FA3C-45C0-A9F2-BA4CF3FA57A6}" destId="{4B8C925F-6B78-4408-A807-20310AE72E4B}" srcOrd="0" destOrd="0" presId="urn:microsoft.com/office/officeart/2005/8/layout/hProcess9"/>
    <dgm:cxn modelId="{8B443C1A-0843-4AC0-926D-8BF9AE2B2627}" type="presParOf" srcId="{F674B445-FA3C-45C0-A9F2-BA4CF3FA57A6}" destId="{20519D83-3DC1-44CB-8F58-44E3DEBAC9FB}" srcOrd="1" destOrd="0" presId="urn:microsoft.com/office/officeart/2005/8/layout/hProcess9"/>
    <dgm:cxn modelId="{8C05CD80-6C5B-47B6-8E56-4BEB605CEC69}" type="presParOf" srcId="{F674B445-FA3C-45C0-A9F2-BA4CF3FA57A6}" destId="{3C5FFA11-9F51-43F0-8E15-DFEF92683DBF}" srcOrd="2" destOrd="0" presId="urn:microsoft.com/office/officeart/2005/8/layout/hProcess9"/>
    <dgm:cxn modelId="{7F1F1D96-44A3-4413-B17C-67CF6DA8B3A8}" type="presParOf" srcId="{F674B445-FA3C-45C0-A9F2-BA4CF3FA57A6}" destId="{574E9E40-1620-40F6-8AC0-C67FCF20325C}" srcOrd="3" destOrd="0" presId="urn:microsoft.com/office/officeart/2005/8/layout/hProcess9"/>
    <dgm:cxn modelId="{1F4A0E4E-C6E7-4A1D-A99C-151A86ACDF88}" type="presParOf" srcId="{F674B445-FA3C-45C0-A9F2-BA4CF3FA57A6}" destId="{A5099898-CCC3-4BAB-B083-D4ACA36E2DD9}" srcOrd="4" destOrd="0" presId="urn:microsoft.com/office/officeart/2005/8/layout/hProcess9"/>
    <dgm:cxn modelId="{D288AC9E-B36F-4E91-9287-0FE3012C55C5}" type="presParOf" srcId="{F674B445-FA3C-45C0-A9F2-BA4CF3FA57A6}" destId="{E7F8A119-9B3A-4F90-871A-103D7B2218B4}" srcOrd="5" destOrd="0" presId="urn:microsoft.com/office/officeart/2005/8/layout/hProcess9"/>
    <dgm:cxn modelId="{2E2B80C6-E412-4451-88A3-2B1F2B3D8619}" type="presParOf" srcId="{F674B445-FA3C-45C0-A9F2-BA4CF3FA57A6}" destId="{C96C799D-ADC9-4B53-B03A-6A1235316D2D}" srcOrd="6" destOrd="0" presId="urn:microsoft.com/office/officeart/2005/8/layout/hProcess9"/>
    <dgm:cxn modelId="{B97A3AFC-8792-4C9D-8791-76851D69A737}" type="presParOf" srcId="{F674B445-FA3C-45C0-A9F2-BA4CF3FA57A6}" destId="{7005E758-D1A0-43CA-9312-94C1E08DAF68}" srcOrd="7" destOrd="0" presId="urn:microsoft.com/office/officeart/2005/8/layout/hProcess9"/>
    <dgm:cxn modelId="{1B0B88A7-D5C2-4E42-83AF-4B97B146EB15}" type="presParOf" srcId="{F674B445-FA3C-45C0-A9F2-BA4CF3FA57A6}" destId="{F7D8F001-2323-412D-932A-A1A21883660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D2F384-C2DC-4654-9C36-CD31005D6849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40C29D-8E23-4D99-9768-85CFDEE15AFD}">
      <dgm:prSet phldrT="[Текст]"/>
      <dgm:spPr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95000"/>
              </a:schemeClr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/>
            </a:rPr>
            <a:t>Недостаточное внимание заказчика к этапам: изыскания, обследование, проектирование</a:t>
          </a:r>
          <a:endParaRPr lang="ru-RU" b="1" dirty="0">
            <a:solidFill>
              <a:schemeClr val="bg1"/>
            </a:solidFill>
            <a:effectLst/>
          </a:endParaRPr>
        </a:p>
      </dgm:t>
    </dgm:pt>
    <dgm:pt modelId="{599F7514-8249-4875-B66C-D82A5F0EA1B3}" type="parTrans" cxnId="{A34457FC-C021-46DD-86C0-2BB0D362750E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B69DADE8-B15D-46E6-A8CE-2A7BF5C1C492}" type="sibTrans" cxnId="{A34457FC-C021-46DD-86C0-2BB0D362750E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3CB5F8A6-6437-4616-8637-4E7AC905CFA3}">
      <dgm:prSet phldrT="[Текст]"/>
      <dgm:spPr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85000"/>
              </a:schemeClr>
            </a:gs>
          </a:gsLst>
          <a:lin ang="16200000" scaled="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/>
            </a:rPr>
            <a:t>Недостаточная квалификация заказчика для оценки качества выполнения, прежде всего, проектных работ</a:t>
          </a:r>
          <a:endParaRPr lang="ru-RU" b="1" dirty="0">
            <a:solidFill>
              <a:schemeClr val="bg1"/>
            </a:solidFill>
            <a:effectLst/>
          </a:endParaRPr>
        </a:p>
      </dgm:t>
    </dgm:pt>
    <dgm:pt modelId="{D4710C16-A469-4C44-A415-E95E89CD7B8D}" type="parTrans" cxnId="{3146CC10-45D1-4C45-9DB4-E36643FF0348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45C211FE-D7FC-4399-86B2-2F9A66D021E5}" type="sibTrans" cxnId="{3146CC10-45D1-4C45-9DB4-E36643FF0348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55034310-79A6-45D2-AD7E-31A3B3B21C51}">
      <dgm:prSet phldrT="[Текст]"/>
      <dgm:spPr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/>
            </a:rPr>
            <a:t>Недостаточный срок для ознакомления с проектной документацией, принятия решения и подготовки заявки участником</a:t>
          </a:r>
          <a:endParaRPr lang="ru-RU" b="1" dirty="0">
            <a:solidFill>
              <a:schemeClr val="bg1"/>
            </a:solidFill>
            <a:effectLst/>
          </a:endParaRPr>
        </a:p>
      </dgm:t>
    </dgm:pt>
    <dgm:pt modelId="{CA9C4EE9-552B-4CBF-A3F4-D3CE6CD8B42E}" type="parTrans" cxnId="{2172B7B2-E6B6-4692-8545-B79031E4C37A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2618863D-CC7D-489C-937A-2B9C450AA87E}" type="sibTrans" cxnId="{2172B7B2-E6B6-4692-8545-B79031E4C37A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FDF0E881-1DC2-4644-B4A4-FAFC66B8CD40}">
      <dgm:prSet phldrT="[Текст]"/>
      <dgm:spPr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/>
            </a:rPr>
            <a:t>Отсутствие реальной ответственности заказчика</a:t>
          </a:r>
          <a:endParaRPr lang="ru-RU" b="1" dirty="0">
            <a:solidFill>
              <a:schemeClr val="bg1"/>
            </a:solidFill>
            <a:effectLst/>
          </a:endParaRPr>
        </a:p>
      </dgm:t>
    </dgm:pt>
    <dgm:pt modelId="{DAD75D99-6B5A-4391-ABE0-A1993AD489B5}" type="parTrans" cxnId="{AA63E8B2-6F72-43D2-9B29-7A4C0CAE7B98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88FCFCB1-6DD2-45D1-B336-0E722A27EE5A}" type="sibTrans" cxnId="{AA63E8B2-6F72-43D2-9B29-7A4C0CAE7B98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F58EE5CD-C005-44BD-881D-3E4B97EB0211}">
      <dgm:prSet phldrT="[Текст]"/>
      <dgm:spPr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/>
            </a:rPr>
            <a:t>Чрезмерная ответственность исполнителя</a:t>
          </a:r>
          <a:endParaRPr lang="ru-RU" b="1" dirty="0">
            <a:solidFill>
              <a:schemeClr val="bg1"/>
            </a:solidFill>
            <a:effectLst/>
          </a:endParaRPr>
        </a:p>
      </dgm:t>
    </dgm:pt>
    <dgm:pt modelId="{35BCB75A-A36D-4362-83A7-C62192EF6164}" type="parTrans" cxnId="{7CEDBA8D-2127-4B11-881C-2C5D621BDD7E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503A2A31-C6C6-495C-A5A8-DE6F71BC872C}" type="sibTrans" cxnId="{7CEDBA8D-2127-4B11-881C-2C5D621BDD7E}">
      <dgm:prSet/>
      <dgm:spPr/>
      <dgm:t>
        <a:bodyPr/>
        <a:lstStyle/>
        <a:p>
          <a:endParaRPr lang="ru-RU" b="1">
            <a:solidFill>
              <a:schemeClr val="bg1"/>
            </a:solidFill>
            <a:effectLst/>
          </a:endParaRPr>
        </a:p>
      </dgm:t>
    </dgm:pt>
    <dgm:pt modelId="{F7656C24-7286-4367-93BE-A7882D34C425}" type="pres">
      <dgm:prSet presAssocID="{C9D2F384-C2DC-4654-9C36-CD31005D68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B7EDE2-015E-4F0F-B461-96E55536A84C}" type="pres">
      <dgm:prSet presAssocID="{F940C29D-8E23-4D99-9768-85CFDEE15AF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35D7E-05E9-4810-A4C7-04EFA1C95DD9}" type="pres">
      <dgm:prSet presAssocID="{B69DADE8-B15D-46E6-A8CE-2A7BF5C1C492}" presName="sibTrans" presStyleCnt="0"/>
      <dgm:spPr/>
    </dgm:pt>
    <dgm:pt modelId="{A99940A8-F434-4A8A-B02C-F36B36DE5485}" type="pres">
      <dgm:prSet presAssocID="{3CB5F8A6-6437-4616-8637-4E7AC905CF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FE6C7-DAA2-45B8-98C1-862CA1834366}" type="pres">
      <dgm:prSet presAssocID="{45C211FE-D7FC-4399-86B2-2F9A66D021E5}" presName="sibTrans" presStyleCnt="0"/>
      <dgm:spPr/>
    </dgm:pt>
    <dgm:pt modelId="{99B8C51C-B1BC-4832-9E03-38205BBB2498}" type="pres">
      <dgm:prSet presAssocID="{55034310-79A6-45D2-AD7E-31A3B3B21C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51FB3-FC62-4C5A-B769-D0A590023867}" type="pres">
      <dgm:prSet presAssocID="{2618863D-CC7D-489C-937A-2B9C450AA87E}" presName="sibTrans" presStyleCnt="0"/>
      <dgm:spPr/>
    </dgm:pt>
    <dgm:pt modelId="{B29775F5-EE8E-4774-9B8E-6F7179127C31}" type="pres">
      <dgm:prSet presAssocID="{FDF0E881-1DC2-4644-B4A4-FAFC66B8CD4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4CBB9-A093-4E71-9B68-EDD95D5764EB}" type="pres">
      <dgm:prSet presAssocID="{88FCFCB1-6DD2-45D1-B336-0E722A27EE5A}" presName="sibTrans" presStyleCnt="0"/>
      <dgm:spPr/>
    </dgm:pt>
    <dgm:pt modelId="{EEC4C351-F85A-4499-B1DD-5CF9B7AAFD1F}" type="pres">
      <dgm:prSet presAssocID="{F58EE5CD-C005-44BD-881D-3E4B97EB021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285C3C-DE89-4784-95C1-7FC305BE0ECD}" type="presOf" srcId="{FDF0E881-1DC2-4644-B4A4-FAFC66B8CD40}" destId="{B29775F5-EE8E-4774-9B8E-6F7179127C31}" srcOrd="0" destOrd="0" presId="urn:microsoft.com/office/officeart/2005/8/layout/default"/>
    <dgm:cxn modelId="{3C87AE7E-FC65-4D43-BFC4-865D84683A4B}" type="presOf" srcId="{55034310-79A6-45D2-AD7E-31A3B3B21C51}" destId="{99B8C51C-B1BC-4832-9E03-38205BBB2498}" srcOrd="0" destOrd="0" presId="urn:microsoft.com/office/officeart/2005/8/layout/default"/>
    <dgm:cxn modelId="{A643A527-EA3C-49FD-A208-98248C6438F6}" type="presOf" srcId="{F58EE5CD-C005-44BD-881D-3E4B97EB0211}" destId="{EEC4C351-F85A-4499-B1DD-5CF9B7AAFD1F}" srcOrd="0" destOrd="0" presId="urn:microsoft.com/office/officeart/2005/8/layout/default"/>
    <dgm:cxn modelId="{0F5BC445-FDA3-4260-ACEC-A2F617622D73}" type="presOf" srcId="{C9D2F384-C2DC-4654-9C36-CD31005D6849}" destId="{F7656C24-7286-4367-93BE-A7882D34C425}" srcOrd="0" destOrd="0" presId="urn:microsoft.com/office/officeart/2005/8/layout/default"/>
    <dgm:cxn modelId="{3146CC10-45D1-4C45-9DB4-E36643FF0348}" srcId="{C9D2F384-C2DC-4654-9C36-CD31005D6849}" destId="{3CB5F8A6-6437-4616-8637-4E7AC905CFA3}" srcOrd="1" destOrd="0" parTransId="{D4710C16-A469-4C44-A415-E95E89CD7B8D}" sibTransId="{45C211FE-D7FC-4399-86B2-2F9A66D021E5}"/>
    <dgm:cxn modelId="{2172B7B2-E6B6-4692-8545-B79031E4C37A}" srcId="{C9D2F384-C2DC-4654-9C36-CD31005D6849}" destId="{55034310-79A6-45D2-AD7E-31A3B3B21C51}" srcOrd="2" destOrd="0" parTransId="{CA9C4EE9-552B-4CBF-A3F4-D3CE6CD8B42E}" sibTransId="{2618863D-CC7D-489C-937A-2B9C450AA87E}"/>
    <dgm:cxn modelId="{7CEDBA8D-2127-4B11-881C-2C5D621BDD7E}" srcId="{C9D2F384-C2DC-4654-9C36-CD31005D6849}" destId="{F58EE5CD-C005-44BD-881D-3E4B97EB0211}" srcOrd="4" destOrd="0" parTransId="{35BCB75A-A36D-4362-83A7-C62192EF6164}" sibTransId="{503A2A31-C6C6-495C-A5A8-DE6F71BC872C}"/>
    <dgm:cxn modelId="{CF4B1F84-88BA-4F2D-AEE8-E37222D86AEA}" type="presOf" srcId="{F940C29D-8E23-4D99-9768-85CFDEE15AFD}" destId="{6CB7EDE2-015E-4F0F-B461-96E55536A84C}" srcOrd="0" destOrd="0" presId="urn:microsoft.com/office/officeart/2005/8/layout/default"/>
    <dgm:cxn modelId="{7FC973A4-92B6-41BD-8A49-0CB3A03FD3E0}" type="presOf" srcId="{3CB5F8A6-6437-4616-8637-4E7AC905CFA3}" destId="{A99940A8-F434-4A8A-B02C-F36B36DE5485}" srcOrd="0" destOrd="0" presId="urn:microsoft.com/office/officeart/2005/8/layout/default"/>
    <dgm:cxn modelId="{A34457FC-C021-46DD-86C0-2BB0D362750E}" srcId="{C9D2F384-C2DC-4654-9C36-CD31005D6849}" destId="{F940C29D-8E23-4D99-9768-85CFDEE15AFD}" srcOrd="0" destOrd="0" parTransId="{599F7514-8249-4875-B66C-D82A5F0EA1B3}" sibTransId="{B69DADE8-B15D-46E6-A8CE-2A7BF5C1C492}"/>
    <dgm:cxn modelId="{AA63E8B2-6F72-43D2-9B29-7A4C0CAE7B98}" srcId="{C9D2F384-C2DC-4654-9C36-CD31005D6849}" destId="{FDF0E881-1DC2-4644-B4A4-FAFC66B8CD40}" srcOrd="3" destOrd="0" parTransId="{DAD75D99-6B5A-4391-ABE0-A1993AD489B5}" sibTransId="{88FCFCB1-6DD2-45D1-B336-0E722A27EE5A}"/>
    <dgm:cxn modelId="{749BD7A6-F58C-49FC-A461-F7114E658EA9}" type="presParOf" srcId="{F7656C24-7286-4367-93BE-A7882D34C425}" destId="{6CB7EDE2-015E-4F0F-B461-96E55536A84C}" srcOrd="0" destOrd="0" presId="urn:microsoft.com/office/officeart/2005/8/layout/default"/>
    <dgm:cxn modelId="{25C116AE-C396-46ED-85DB-167CC6A95586}" type="presParOf" srcId="{F7656C24-7286-4367-93BE-A7882D34C425}" destId="{A8D35D7E-05E9-4810-A4C7-04EFA1C95DD9}" srcOrd="1" destOrd="0" presId="urn:microsoft.com/office/officeart/2005/8/layout/default"/>
    <dgm:cxn modelId="{1F605223-FBE5-4A53-A425-40FC87F6E67A}" type="presParOf" srcId="{F7656C24-7286-4367-93BE-A7882D34C425}" destId="{A99940A8-F434-4A8A-B02C-F36B36DE5485}" srcOrd="2" destOrd="0" presId="urn:microsoft.com/office/officeart/2005/8/layout/default"/>
    <dgm:cxn modelId="{BCF45EB4-1F44-4851-8210-CDAB0C30FAB1}" type="presParOf" srcId="{F7656C24-7286-4367-93BE-A7882D34C425}" destId="{0A4FE6C7-DAA2-45B8-98C1-862CA1834366}" srcOrd="3" destOrd="0" presId="urn:microsoft.com/office/officeart/2005/8/layout/default"/>
    <dgm:cxn modelId="{AED8E922-AA65-4D7E-906E-B7A7B2B5E172}" type="presParOf" srcId="{F7656C24-7286-4367-93BE-A7882D34C425}" destId="{99B8C51C-B1BC-4832-9E03-38205BBB2498}" srcOrd="4" destOrd="0" presId="urn:microsoft.com/office/officeart/2005/8/layout/default"/>
    <dgm:cxn modelId="{5C4F4A6B-7E39-4532-9112-F36481B500F5}" type="presParOf" srcId="{F7656C24-7286-4367-93BE-A7882D34C425}" destId="{22F51FB3-FC62-4C5A-B769-D0A590023867}" srcOrd="5" destOrd="0" presId="urn:microsoft.com/office/officeart/2005/8/layout/default"/>
    <dgm:cxn modelId="{CEE75BB0-8152-4602-94E6-54BF9901AD4A}" type="presParOf" srcId="{F7656C24-7286-4367-93BE-A7882D34C425}" destId="{B29775F5-EE8E-4774-9B8E-6F7179127C31}" srcOrd="6" destOrd="0" presId="urn:microsoft.com/office/officeart/2005/8/layout/default"/>
    <dgm:cxn modelId="{3A6CF177-0B30-4467-A722-F4299B124C4B}" type="presParOf" srcId="{F7656C24-7286-4367-93BE-A7882D34C425}" destId="{79D4CBB9-A093-4E71-9B68-EDD95D5764EB}" srcOrd="7" destOrd="0" presId="urn:microsoft.com/office/officeart/2005/8/layout/default"/>
    <dgm:cxn modelId="{74CAD402-47EB-4103-8F38-D4CB985AA224}" type="presParOf" srcId="{F7656C24-7286-4367-93BE-A7882D34C425}" destId="{EEC4C351-F85A-4499-B1DD-5CF9B7AAFD1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73E283-DCC7-4CC1-80A2-854EF84CC314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49386-4262-41E4-8BF3-3A67D2B3FB8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  <a:effectLst/>
            </a:rPr>
            <a:t>Повышение уровня квалификации государственного заказчика</a:t>
          </a:r>
          <a:endParaRPr lang="ru-RU" sz="1000" b="1" dirty="0">
            <a:solidFill>
              <a:schemeClr val="tx1"/>
            </a:solidFill>
            <a:effectLst/>
          </a:endParaRPr>
        </a:p>
      </dgm:t>
    </dgm:pt>
    <dgm:pt modelId="{5A3A6832-E586-49C0-939B-B5959E2B57EA}" type="parTrans" cxnId="{050AAD45-FC05-4FEB-9CF7-F93F75306EDB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39FF52A6-4A74-4FC9-9472-7D33AB858501}" type="sibTrans" cxnId="{050AAD45-FC05-4FEB-9CF7-F93F75306EDB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3A78B533-B506-41FE-B28A-2AE6CFDF383C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800" b="1" dirty="0" smtClean="0">
              <a:solidFill>
                <a:schemeClr val="tx1"/>
              </a:solidFill>
              <a:effectLst/>
            </a:rPr>
            <a:t>От качества исходной и проектной документации зависит качество и сроки исполнения работ</a:t>
          </a:r>
          <a:endParaRPr lang="ru-RU" sz="800" b="1" dirty="0">
            <a:solidFill>
              <a:schemeClr val="tx1"/>
            </a:solidFill>
            <a:effectLst/>
          </a:endParaRPr>
        </a:p>
      </dgm:t>
    </dgm:pt>
    <dgm:pt modelId="{7F06F687-E022-45FB-A99A-D1CF2A2C5D03}" type="parTrans" cxnId="{26CE0438-511E-4500-BE7C-CC79AF9642D6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700" b="1">
            <a:solidFill>
              <a:schemeClr val="tx1"/>
            </a:solidFill>
            <a:effectLst/>
          </a:endParaRPr>
        </a:p>
      </dgm:t>
    </dgm:pt>
    <dgm:pt modelId="{537B501D-AD0E-466A-B03D-1C21D346C00E}" type="sibTrans" cxnId="{26CE0438-511E-4500-BE7C-CC79AF9642D6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A163B9D3-FE1B-44AD-BBF6-1C5770CFB42B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  <a:effectLst/>
            </a:rPr>
            <a:t>Снижение степени </a:t>
          </a:r>
          <a:r>
            <a:rPr lang="ru-RU" sz="900" b="1" dirty="0" smtClean="0">
              <a:solidFill>
                <a:schemeClr val="tx1"/>
              </a:solidFill>
              <a:effectLst/>
            </a:rPr>
            <a:t>ответственности </a:t>
          </a:r>
          <a:r>
            <a:rPr lang="ru-RU" sz="1000" b="1" dirty="0" smtClean="0">
              <a:solidFill>
                <a:schemeClr val="tx1"/>
              </a:solidFill>
              <a:effectLst/>
            </a:rPr>
            <a:t>исполнителя</a:t>
          </a:r>
          <a:endParaRPr lang="ru-RU" sz="1000" b="1" dirty="0">
            <a:solidFill>
              <a:schemeClr val="tx1"/>
            </a:solidFill>
            <a:effectLst/>
          </a:endParaRPr>
        </a:p>
      </dgm:t>
    </dgm:pt>
    <dgm:pt modelId="{6C14E97F-87D5-454F-A6D8-F595FE2BB255}" type="parTrans" cxnId="{D2802478-1110-4838-904D-ECC50FC7586F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700" b="1">
            <a:solidFill>
              <a:schemeClr val="tx1"/>
            </a:solidFill>
            <a:effectLst/>
          </a:endParaRPr>
        </a:p>
      </dgm:t>
    </dgm:pt>
    <dgm:pt modelId="{F676BC66-4FAD-4C22-9ABD-7C3F10439262}" type="sibTrans" cxnId="{D2802478-1110-4838-904D-ECC50FC7586F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F6903A1A-B3B5-4A4F-B7AB-77317A35B45B}" type="pres">
      <dgm:prSet presAssocID="{0A73E283-DCC7-4CC1-80A2-854EF84CC3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2C0E1-7D01-483C-81EB-9774478C246E}" type="pres">
      <dgm:prSet presAssocID="{E0F49386-4262-41E4-8BF3-3A67D2B3FB84}" presName="centerShape" presStyleLbl="node0" presStyleIdx="0" presStyleCnt="1"/>
      <dgm:spPr/>
      <dgm:t>
        <a:bodyPr/>
        <a:lstStyle/>
        <a:p>
          <a:endParaRPr lang="ru-RU"/>
        </a:p>
      </dgm:t>
    </dgm:pt>
    <dgm:pt modelId="{7F4D88EA-CA64-4814-A635-4F81703C6B3A}" type="pres">
      <dgm:prSet presAssocID="{7F06F687-E022-45FB-A99A-D1CF2A2C5D03}" presName="parTrans" presStyleLbl="sibTrans2D1" presStyleIdx="0" presStyleCnt="2"/>
      <dgm:spPr/>
      <dgm:t>
        <a:bodyPr/>
        <a:lstStyle/>
        <a:p>
          <a:endParaRPr lang="ru-RU"/>
        </a:p>
      </dgm:t>
    </dgm:pt>
    <dgm:pt modelId="{B2940201-974E-47EF-B2F0-1096B44232B3}" type="pres">
      <dgm:prSet presAssocID="{7F06F687-E022-45FB-A99A-D1CF2A2C5D0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9F9267D-DA54-486B-AB95-2FA574191746}" type="pres">
      <dgm:prSet presAssocID="{3A78B533-B506-41FE-B28A-2AE6CFDF383C}" presName="node" presStyleLbl="node1" presStyleIdx="0" presStyleCnt="2" custRadScaleRad="122610" custRadScaleInc="-149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1A73F-CB11-464A-A95F-AA5E26846ACC}" type="pres">
      <dgm:prSet presAssocID="{6C14E97F-87D5-454F-A6D8-F595FE2BB255}" presName="parTrans" presStyleLbl="sibTrans2D1" presStyleIdx="1" presStyleCnt="2"/>
      <dgm:spPr/>
      <dgm:t>
        <a:bodyPr/>
        <a:lstStyle/>
        <a:p>
          <a:endParaRPr lang="ru-RU"/>
        </a:p>
      </dgm:t>
    </dgm:pt>
    <dgm:pt modelId="{251231AB-AB4A-4ADD-A471-4AA0F555DFC9}" type="pres">
      <dgm:prSet presAssocID="{6C14E97F-87D5-454F-A6D8-F595FE2BB25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F505582-93E6-477D-B82C-9A6910BFA015}" type="pres">
      <dgm:prSet presAssocID="{A163B9D3-FE1B-44AD-BBF6-1C5770CFB42B}" presName="node" presStyleLbl="node1" presStyleIdx="1" presStyleCnt="2" custRadScaleRad="120148" custRadScaleInc="-53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F00769-DEE5-4F55-9616-83062EEB6679}" type="presOf" srcId="{7F06F687-E022-45FB-A99A-D1CF2A2C5D03}" destId="{7F4D88EA-CA64-4814-A635-4F81703C6B3A}" srcOrd="0" destOrd="0" presId="urn:microsoft.com/office/officeart/2005/8/layout/radial5"/>
    <dgm:cxn modelId="{66BAEED2-409B-4589-8533-D7CE336B12EA}" type="presOf" srcId="{E0F49386-4262-41E4-8BF3-3A67D2B3FB84}" destId="{CF82C0E1-7D01-483C-81EB-9774478C246E}" srcOrd="0" destOrd="0" presId="urn:microsoft.com/office/officeart/2005/8/layout/radial5"/>
    <dgm:cxn modelId="{26CE0438-511E-4500-BE7C-CC79AF9642D6}" srcId="{E0F49386-4262-41E4-8BF3-3A67D2B3FB84}" destId="{3A78B533-B506-41FE-B28A-2AE6CFDF383C}" srcOrd="0" destOrd="0" parTransId="{7F06F687-E022-45FB-A99A-D1CF2A2C5D03}" sibTransId="{537B501D-AD0E-466A-B03D-1C21D346C00E}"/>
    <dgm:cxn modelId="{9C67A10C-B988-4F05-A11F-C7873482A518}" type="presOf" srcId="{6C14E97F-87D5-454F-A6D8-F595FE2BB255}" destId="{251231AB-AB4A-4ADD-A471-4AA0F555DFC9}" srcOrd="1" destOrd="0" presId="urn:microsoft.com/office/officeart/2005/8/layout/radial5"/>
    <dgm:cxn modelId="{152C7777-628B-4EAC-9CD4-38F519C4A79A}" type="presOf" srcId="{A163B9D3-FE1B-44AD-BBF6-1C5770CFB42B}" destId="{EF505582-93E6-477D-B82C-9A6910BFA015}" srcOrd="0" destOrd="0" presId="urn:microsoft.com/office/officeart/2005/8/layout/radial5"/>
    <dgm:cxn modelId="{050AAD45-FC05-4FEB-9CF7-F93F75306EDB}" srcId="{0A73E283-DCC7-4CC1-80A2-854EF84CC314}" destId="{E0F49386-4262-41E4-8BF3-3A67D2B3FB84}" srcOrd="0" destOrd="0" parTransId="{5A3A6832-E586-49C0-939B-B5959E2B57EA}" sibTransId="{39FF52A6-4A74-4FC9-9472-7D33AB858501}"/>
    <dgm:cxn modelId="{4C3C4336-2CDA-4B4A-9FA9-B48F0F317BA0}" type="presOf" srcId="{3A78B533-B506-41FE-B28A-2AE6CFDF383C}" destId="{D9F9267D-DA54-486B-AB95-2FA574191746}" srcOrd="0" destOrd="0" presId="urn:microsoft.com/office/officeart/2005/8/layout/radial5"/>
    <dgm:cxn modelId="{DBB71595-F2B8-43ED-8E15-536B1E82AE32}" type="presOf" srcId="{6C14E97F-87D5-454F-A6D8-F595FE2BB255}" destId="{5E51A73F-CB11-464A-A95F-AA5E26846ACC}" srcOrd="0" destOrd="0" presId="urn:microsoft.com/office/officeart/2005/8/layout/radial5"/>
    <dgm:cxn modelId="{CE27C924-73D8-496D-85B9-45EBF22B79D4}" type="presOf" srcId="{7F06F687-E022-45FB-A99A-D1CF2A2C5D03}" destId="{B2940201-974E-47EF-B2F0-1096B44232B3}" srcOrd="1" destOrd="0" presId="urn:microsoft.com/office/officeart/2005/8/layout/radial5"/>
    <dgm:cxn modelId="{0C8DDF68-CC6E-4F6E-B106-C7D9A2713862}" type="presOf" srcId="{0A73E283-DCC7-4CC1-80A2-854EF84CC314}" destId="{F6903A1A-B3B5-4A4F-B7AB-77317A35B45B}" srcOrd="0" destOrd="0" presId="urn:microsoft.com/office/officeart/2005/8/layout/radial5"/>
    <dgm:cxn modelId="{D2802478-1110-4838-904D-ECC50FC7586F}" srcId="{E0F49386-4262-41E4-8BF3-3A67D2B3FB84}" destId="{A163B9D3-FE1B-44AD-BBF6-1C5770CFB42B}" srcOrd="1" destOrd="0" parTransId="{6C14E97F-87D5-454F-A6D8-F595FE2BB255}" sibTransId="{F676BC66-4FAD-4C22-9ABD-7C3F10439262}"/>
    <dgm:cxn modelId="{03005270-A1BB-427C-84D1-80C0F0927F22}" type="presParOf" srcId="{F6903A1A-B3B5-4A4F-B7AB-77317A35B45B}" destId="{CF82C0E1-7D01-483C-81EB-9774478C246E}" srcOrd="0" destOrd="0" presId="urn:microsoft.com/office/officeart/2005/8/layout/radial5"/>
    <dgm:cxn modelId="{A76B79D7-0EDD-451E-9EBA-7400BECCD400}" type="presParOf" srcId="{F6903A1A-B3B5-4A4F-B7AB-77317A35B45B}" destId="{7F4D88EA-CA64-4814-A635-4F81703C6B3A}" srcOrd="1" destOrd="0" presId="urn:microsoft.com/office/officeart/2005/8/layout/radial5"/>
    <dgm:cxn modelId="{B7F8295D-DC0E-4B5F-B79D-6EA565B0315A}" type="presParOf" srcId="{7F4D88EA-CA64-4814-A635-4F81703C6B3A}" destId="{B2940201-974E-47EF-B2F0-1096B44232B3}" srcOrd="0" destOrd="0" presId="urn:microsoft.com/office/officeart/2005/8/layout/radial5"/>
    <dgm:cxn modelId="{4ADA0310-0743-4D80-9519-34AE2D1C29FA}" type="presParOf" srcId="{F6903A1A-B3B5-4A4F-B7AB-77317A35B45B}" destId="{D9F9267D-DA54-486B-AB95-2FA574191746}" srcOrd="2" destOrd="0" presId="urn:microsoft.com/office/officeart/2005/8/layout/radial5"/>
    <dgm:cxn modelId="{3604679F-A7CA-40E0-ABED-221C7D77CEE5}" type="presParOf" srcId="{F6903A1A-B3B5-4A4F-B7AB-77317A35B45B}" destId="{5E51A73F-CB11-464A-A95F-AA5E26846ACC}" srcOrd="3" destOrd="0" presId="urn:microsoft.com/office/officeart/2005/8/layout/radial5"/>
    <dgm:cxn modelId="{CA5B7B70-DC1B-4194-B968-70C4814D4BBE}" type="presParOf" srcId="{5E51A73F-CB11-464A-A95F-AA5E26846ACC}" destId="{251231AB-AB4A-4ADD-A471-4AA0F555DFC9}" srcOrd="0" destOrd="0" presId="urn:microsoft.com/office/officeart/2005/8/layout/radial5"/>
    <dgm:cxn modelId="{A215496E-DAAB-44DE-BA27-A4888B50EA8B}" type="presParOf" srcId="{F6903A1A-B3B5-4A4F-B7AB-77317A35B45B}" destId="{EF505582-93E6-477D-B82C-9A6910BFA015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73E283-DCC7-4CC1-80A2-854EF84CC314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49386-4262-41E4-8BF3-3A67D2B3FB8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  <a:effectLst/>
            </a:rPr>
            <a:t>Упрощение процедурной части процесса закупки</a:t>
          </a:r>
          <a:endParaRPr lang="ru-RU" sz="1000" b="1" dirty="0">
            <a:solidFill>
              <a:schemeClr val="tx1"/>
            </a:solidFill>
            <a:effectLst/>
          </a:endParaRPr>
        </a:p>
      </dgm:t>
    </dgm:pt>
    <dgm:pt modelId="{5A3A6832-E586-49C0-939B-B5959E2B57EA}" type="parTrans" cxnId="{050AAD45-FC05-4FEB-9CF7-F93F75306EDB}">
      <dgm:prSet/>
      <dgm:spPr/>
      <dgm:t>
        <a:bodyPr/>
        <a:lstStyle/>
        <a:p>
          <a:endParaRPr lang="ru-RU" sz="1800" b="1">
            <a:solidFill>
              <a:schemeClr val="tx1"/>
            </a:solidFill>
            <a:effectLst/>
          </a:endParaRPr>
        </a:p>
      </dgm:t>
    </dgm:pt>
    <dgm:pt modelId="{39FF52A6-4A74-4FC9-9472-7D33AB858501}" type="sibTrans" cxnId="{050AAD45-FC05-4FEB-9CF7-F93F75306EDB}">
      <dgm:prSet/>
      <dgm:spPr/>
      <dgm:t>
        <a:bodyPr/>
        <a:lstStyle/>
        <a:p>
          <a:endParaRPr lang="ru-RU" sz="1800" b="1">
            <a:solidFill>
              <a:schemeClr val="tx1"/>
            </a:solidFill>
            <a:effectLst/>
          </a:endParaRPr>
        </a:p>
      </dgm:t>
    </dgm:pt>
    <dgm:pt modelId="{9921C4C1-1DE6-4E9D-8DAE-7F3B13D38D7B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900" b="1" dirty="0" smtClean="0">
              <a:solidFill>
                <a:schemeClr val="tx1"/>
              </a:solidFill>
              <a:effectLst/>
            </a:rPr>
            <a:t>Ценовое предложение участника должно содержать обоснование цены</a:t>
          </a:r>
          <a:endParaRPr lang="ru-RU" sz="900" b="1" dirty="0">
            <a:solidFill>
              <a:schemeClr val="tx1"/>
            </a:solidFill>
            <a:effectLst/>
          </a:endParaRPr>
        </a:p>
      </dgm:t>
    </dgm:pt>
    <dgm:pt modelId="{FF4BD21C-8EC1-4F58-869D-20375149527E}" type="parTrans" cxnId="{19EC1C0E-8E56-48A2-8E07-D3222ECFD0F6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600" b="1">
            <a:solidFill>
              <a:schemeClr val="tx1"/>
            </a:solidFill>
            <a:effectLst/>
          </a:endParaRPr>
        </a:p>
      </dgm:t>
    </dgm:pt>
    <dgm:pt modelId="{C1567B6C-BED9-4444-8052-E87F99B62B31}" type="sibTrans" cxnId="{19EC1C0E-8E56-48A2-8E07-D3222ECFD0F6}">
      <dgm:prSet/>
      <dgm:spPr/>
      <dgm:t>
        <a:bodyPr/>
        <a:lstStyle/>
        <a:p>
          <a:endParaRPr lang="ru-RU" sz="1800" b="1">
            <a:solidFill>
              <a:schemeClr val="tx1"/>
            </a:solidFill>
            <a:effectLst/>
          </a:endParaRPr>
        </a:p>
      </dgm:t>
    </dgm:pt>
    <dgm:pt modelId="{A541C5F7-2EDC-4006-9A44-285CDE229764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900" b="1" dirty="0" smtClean="0">
              <a:solidFill>
                <a:schemeClr val="tx1"/>
              </a:solidFill>
              <a:effectLst/>
            </a:rPr>
            <a:t>Заявка участника должна содержать инженерно-строительную аргументацию</a:t>
          </a:r>
          <a:endParaRPr lang="ru-RU" sz="900" b="1" dirty="0">
            <a:solidFill>
              <a:schemeClr val="tx1"/>
            </a:solidFill>
            <a:effectLst/>
          </a:endParaRPr>
        </a:p>
      </dgm:t>
    </dgm:pt>
    <dgm:pt modelId="{3F12B722-485D-4772-9CFA-680B074C39A8}" type="parTrans" cxnId="{5776DE5D-7210-4075-9146-09DA98EFD29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600" b="1">
            <a:solidFill>
              <a:schemeClr val="tx1"/>
            </a:solidFill>
            <a:effectLst/>
          </a:endParaRPr>
        </a:p>
      </dgm:t>
    </dgm:pt>
    <dgm:pt modelId="{557F60FA-EA10-4649-B4ED-529CA99E12B0}" type="sibTrans" cxnId="{5776DE5D-7210-4075-9146-09DA98EFD29B}">
      <dgm:prSet/>
      <dgm:spPr/>
      <dgm:t>
        <a:bodyPr/>
        <a:lstStyle/>
        <a:p>
          <a:endParaRPr lang="ru-RU" sz="1800" b="1">
            <a:solidFill>
              <a:schemeClr val="tx1"/>
            </a:solidFill>
            <a:effectLst/>
          </a:endParaRPr>
        </a:p>
      </dgm:t>
    </dgm:pt>
    <dgm:pt modelId="{F6903A1A-B3B5-4A4F-B7AB-77317A35B45B}" type="pres">
      <dgm:prSet presAssocID="{0A73E283-DCC7-4CC1-80A2-854EF84CC3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2C0E1-7D01-483C-81EB-9774478C246E}" type="pres">
      <dgm:prSet presAssocID="{E0F49386-4262-41E4-8BF3-3A67D2B3FB84}" presName="centerShape" presStyleLbl="node0" presStyleIdx="0" presStyleCnt="1"/>
      <dgm:spPr/>
      <dgm:t>
        <a:bodyPr/>
        <a:lstStyle/>
        <a:p>
          <a:endParaRPr lang="ru-RU"/>
        </a:p>
      </dgm:t>
    </dgm:pt>
    <dgm:pt modelId="{774A7CEC-DFC7-4E9D-9DE9-6B597C192295}" type="pres">
      <dgm:prSet presAssocID="{FF4BD21C-8EC1-4F58-869D-20375149527E}" presName="parTrans" presStyleLbl="sibTrans2D1" presStyleIdx="0" presStyleCnt="2"/>
      <dgm:spPr/>
      <dgm:t>
        <a:bodyPr/>
        <a:lstStyle/>
        <a:p>
          <a:endParaRPr lang="ru-RU"/>
        </a:p>
      </dgm:t>
    </dgm:pt>
    <dgm:pt modelId="{7274C2D3-8E19-49A3-B0AD-8223DC6E9F7D}" type="pres">
      <dgm:prSet presAssocID="{FF4BD21C-8EC1-4F58-869D-20375149527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D7F03D3-FEEA-4940-ADC9-B8C96BC5F4C0}" type="pres">
      <dgm:prSet presAssocID="{9921C4C1-1DE6-4E9D-8DAE-7F3B13D38D7B}" presName="node" presStyleLbl="node1" presStyleIdx="0" presStyleCnt="2" custRadScaleRad="113431" custRadScaleInc="46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C6F36-F362-4CFD-8CC6-8C4A5030F28B}" type="pres">
      <dgm:prSet presAssocID="{3F12B722-485D-4772-9CFA-680B074C39A8}" presName="parTrans" presStyleLbl="sibTrans2D1" presStyleIdx="1" presStyleCnt="2"/>
      <dgm:spPr/>
      <dgm:t>
        <a:bodyPr/>
        <a:lstStyle/>
        <a:p>
          <a:endParaRPr lang="ru-RU"/>
        </a:p>
      </dgm:t>
    </dgm:pt>
    <dgm:pt modelId="{E9CBE70A-952F-4733-B30C-0616AE8F75DF}" type="pres">
      <dgm:prSet presAssocID="{3F12B722-485D-4772-9CFA-680B074C39A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2E1FCAF-7E81-4AC4-BBE7-BA04920EC026}" type="pres">
      <dgm:prSet presAssocID="{A541C5F7-2EDC-4006-9A44-285CDE229764}" presName="node" presStyleLbl="node1" presStyleIdx="1" presStyleCnt="2" custRadScaleRad="117707" custRadScaleInc="155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5E4842-045F-4D77-802C-16490A3E149A}" type="presOf" srcId="{A541C5F7-2EDC-4006-9A44-285CDE229764}" destId="{62E1FCAF-7E81-4AC4-BBE7-BA04920EC026}" srcOrd="0" destOrd="0" presId="urn:microsoft.com/office/officeart/2005/8/layout/radial5"/>
    <dgm:cxn modelId="{4698DC6D-072F-4833-961A-142263A783C2}" type="presOf" srcId="{3F12B722-485D-4772-9CFA-680B074C39A8}" destId="{57FC6F36-F362-4CFD-8CC6-8C4A5030F28B}" srcOrd="0" destOrd="0" presId="urn:microsoft.com/office/officeart/2005/8/layout/radial5"/>
    <dgm:cxn modelId="{430697A8-2574-47F1-88C7-2650594D51D4}" type="presOf" srcId="{FF4BD21C-8EC1-4F58-869D-20375149527E}" destId="{7274C2D3-8E19-49A3-B0AD-8223DC6E9F7D}" srcOrd="1" destOrd="0" presId="urn:microsoft.com/office/officeart/2005/8/layout/radial5"/>
    <dgm:cxn modelId="{31E68E32-A4DE-43D2-85B6-6203D2C1631C}" type="presOf" srcId="{E0F49386-4262-41E4-8BF3-3A67D2B3FB84}" destId="{CF82C0E1-7D01-483C-81EB-9774478C246E}" srcOrd="0" destOrd="0" presId="urn:microsoft.com/office/officeart/2005/8/layout/radial5"/>
    <dgm:cxn modelId="{19EC1C0E-8E56-48A2-8E07-D3222ECFD0F6}" srcId="{E0F49386-4262-41E4-8BF3-3A67D2B3FB84}" destId="{9921C4C1-1DE6-4E9D-8DAE-7F3B13D38D7B}" srcOrd="0" destOrd="0" parTransId="{FF4BD21C-8EC1-4F58-869D-20375149527E}" sibTransId="{C1567B6C-BED9-4444-8052-E87F99B62B31}"/>
    <dgm:cxn modelId="{A1DB46A4-B287-47D9-AC6A-68D4F5CCF9FB}" type="presOf" srcId="{3F12B722-485D-4772-9CFA-680B074C39A8}" destId="{E9CBE70A-952F-4733-B30C-0616AE8F75DF}" srcOrd="1" destOrd="0" presId="urn:microsoft.com/office/officeart/2005/8/layout/radial5"/>
    <dgm:cxn modelId="{050AAD45-FC05-4FEB-9CF7-F93F75306EDB}" srcId="{0A73E283-DCC7-4CC1-80A2-854EF84CC314}" destId="{E0F49386-4262-41E4-8BF3-3A67D2B3FB84}" srcOrd="0" destOrd="0" parTransId="{5A3A6832-E586-49C0-939B-B5959E2B57EA}" sibTransId="{39FF52A6-4A74-4FC9-9472-7D33AB858501}"/>
    <dgm:cxn modelId="{C396DD1B-F932-4E1C-8655-2AD986FFCEA4}" type="presOf" srcId="{FF4BD21C-8EC1-4F58-869D-20375149527E}" destId="{774A7CEC-DFC7-4E9D-9DE9-6B597C192295}" srcOrd="0" destOrd="0" presId="urn:microsoft.com/office/officeart/2005/8/layout/radial5"/>
    <dgm:cxn modelId="{5776DE5D-7210-4075-9146-09DA98EFD29B}" srcId="{E0F49386-4262-41E4-8BF3-3A67D2B3FB84}" destId="{A541C5F7-2EDC-4006-9A44-285CDE229764}" srcOrd="1" destOrd="0" parTransId="{3F12B722-485D-4772-9CFA-680B074C39A8}" sibTransId="{557F60FA-EA10-4649-B4ED-529CA99E12B0}"/>
    <dgm:cxn modelId="{4DE5C212-A867-4885-996D-1C646767B9C2}" type="presOf" srcId="{9921C4C1-1DE6-4E9D-8DAE-7F3B13D38D7B}" destId="{3D7F03D3-FEEA-4940-ADC9-B8C96BC5F4C0}" srcOrd="0" destOrd="0" presId="urn:microsoft.com/office/officeart/2005/8/layout/radial5"/>
    <dgm:cxn modelId="{A3406D92-57C4-4EE4-8CBE-7BF7FFF72682}" type="presOf" srcId="{0A73E283-DCC7-4CC1-80A2-854EF84CC314}" destId="{F6903A1A-B3B5-4A4F-B7AB-77317A35B45B}" srcOrd="0" destOrd="0" presId="urn:microsoft.com/office/officeart/2005/8/layout/radial5"/>
    <dgm:cxn modelId="{540E587D-5E36-4BE1-8F4B-81099B1C180C}" type="presParOf" srcId="{F6903A1A-B3B5-4A4F-B7AB-77317A35B45B}" destId="{CF82C0E1-7D01-483C-81EB-9774478C246E}" srcOrd="0" destOrd="0" presId="urn:microsoft.com/office/officeart/2005/8/layout/radial5"/>
    <dgm:cxn modelId="{5653226E-8E93-4EA8-879F-874AE17572CC}" type="presParOf" srcId="{F6903A1A-B3B5-4A4F-B7AB-77317A35B45B}" destId="{774A7CEC-DFC7-4E9D-9DE9-6B597C192295}" srcOrd="1" destOrd="0" presId="urn:microsoft.com/office/officeart/2005/8/layout/radial5"/>
    <dgm:cxn modelId="{3AC24807-2CB4-405C-8EE9-CA043EBF538F}" type="presParOf" srcId="{774A7CEC-DFC7-4E9D-9DE9-6B597C192295}" destId="{7274C2D3-8E19-49A3-B0AD-8223DC6E9F7D}" srcOrd="0" destOrd="0" presId="urn:microsoft.com/office/officeart/2005/8/layout/radial5"/>
    <dgm:cxn modelId="{6F67B83B-E6A7-4975-AE60-CDE21C1739C3}" type="presParOf" srcId="{F6903A1A-B3B5-4A4F-B7AB-77317A35B45B}" destId="{3D7F03D3-FEEA-4940-ADC9-B8C96BC5F4C0}" srcOrd="2" destOrd="0" presId="urn:microsoft.com/office/officeart/2005/8/layout/radial5"/>
    <dgm:cxn modelId="{F05240E3-79FC-4329-8D35-5129CF2EE4FD}" type="presParOf" srcId="{F6903A1A-B3B5-4A4F-B7AB-77317A35B45B}" destId="{57FC6F36-F362-4CFD-8CC6-8C4A5030F28B}" srcOrd="3" destOrd="0" presId="urn:microsoft.com/office/officeart/2005/8/layout/radial5"/>
    <dgm:cxn modelId="{9A12E794-63C7-4934-B8A2-4F59521B4AC6}" type="presParOf" srcId="{57FC6F36-F362-4CFD-8CC6-8C4A5030F28B}" destId="{E9CBE70A-952F-4733-B30C-0616AE8F75DF}" srcOrd="0" destOrd="0" presId="urn:microsoft.com/office/officeart/2005/8/layout/radial5"/>
    <dgm:cxn modelId="{72E2426E-A70D-4B90-953A-EEC92EB65AA2}" type="presParOf" srcId="{F6903A1A-B3B5-4A4F-B7AB-77317A35B45B}" destId="{62E1FCAF-7E81-4AC4-BBE7-BA04920EC026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73E283-DCC7-4CC1-80A2-854EF84CC314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49386-4262-41E4-8BF3-3A67D2B3FB84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/>
            </a:rPr>
            <a:t>Короткие сроки, отведенные на проведение конкурсных процедур</a:t>
          </a:r>
          <a:endParaRPr lang="ru-RU" b="1" dirty="0">
            <a:solidFill>
              <a:schemeClr val="tx1"/>
            </a:solidFill>
            <a:effectLst/>
          </a:endParaRPr>
        </a:p>
      </dgm:t>
    </dgm:pt>
    <dgm:pt modelId="{5A3A6832-E586-49C0-939B-B5959E2B57EA}" type="parTrans" cxnId="{050AAD45-FC05-4FEB-9CF7-F93F75306EDB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39FF52A6-4A74-4FC9-9472-7D33AB858501}" type="sibTrans" cxnId="{050AAD45-FC05-4FEB-9CF7-F93F75306EDB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3A78B533-B506-41FE-B28A-2AE6CFDF383C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800" b="1" dirty="0" smtClean="0">
              <a:solidFill>
                <a:schemeClr val="tx1"/>
              </a:solidFill>
              <a:effectLst/>
            </a:rPr>
            <a:t>Размещение проектов в открытом доступе до публикации о торгах</a:t>
          </a:r>
          <a:endParaRPr lang="ru-RU" sz="800" b="1" dirty="0">
            <a:solidFill>
              <a:schemeClr val="tx1"/>
            </a:solidFill>
            <a:effectLst/>
          </a:endParaRPr>
        </a:p>
      </dgm:t>
    </dgm:pt>
    <dgm:pt modelId="{7F06F687-E022-45FB-A99A-D1CF2A2C5D03}" type="parTrans" cxnId="{26CE0438-511E-4500-BE7C-CC79AF9642D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537B501D-AD0E-466A-B03D-1C21D346C00E}" type="sibTrans" cxnId="{26CE0438-511E-4500-BE7C-CC79AF9642D6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A163B9D3-FE1B-44AD-BBF6-1C5770CFB42B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800" b="1" dirty="0" smtClean="0">
              <a:solidFill>
                <a:schemeClr val="tx1"/>
              </a:solidFill>
              <a:effectLst/>
            </a:rPr>
            <a:t>Срок для ознакомления с будущим заказом – не менее 60 дней</a:t>
          </a:r>
          <a:endParaRPr lang="ru-RU" sz="800" b="1" dirty="0">
            <a:solidFill>
              <a:schemeClr val="tx1"/>
            </a:solidFill>
            <a:effectLst/>
          </a:endParaRPr>
        </a:p>
      </dgm:t>
    </dgm:pt>
    <dgm:pt modelId="{6C14E97F-87D5-454F-A6D8-F595FE2BB255}" type="parTrans" cxnId="{D2802478-1110-4838-904D-ECC50FC7586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F676BC66-4FAD-4C22-9ABD-7C3F10439262}" type="sibTrans" cxnId="{D2802478-1110-4838-904D-ECC50FC7586F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1DBA3D55-5428-443F-8D3E-2DCCA6DD962B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600" b="1" dirty="0" smtClean="0">
              <a:solidFill>
                <a:schemeClr val="tx1"/>
              </a:solidFill>
              <a:effectLst/>
            </a:rPr>
            <a:t>В период предварительного ознакомления с заказом потенциальные участники должны иметь возможность направлять свои замечания и критику</a:t>
          </a:r>
          <a:endParaRPr lang="ru-RU" sz="600" b="1" dirty="0">
            <a:solidFill>
              <a:schemeClr val="tx1"/>
            </a:solidFill>
            <a:effectLst/>
          </a:endParaRPr>
        </a:p>
      </dgm:t>
    </dgm:pt>
    <dgm:pt modelId="{D6D1084E-B861-46CC-95AA-8F505CBC6F50}" type="parTrans" cxnId="{57BA5317-33C9-4F6C-89BD-2EDAEEF3FB1A}">
      <dgm:prSet/>
      <dgm:spPr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C65FB89-9E04-449D-A9AF-EA5D378E8638}" type="sibTrans" cxnId="{57BA5317-33C9-4F6C-89BD-2EDAEEF3FB1A}">
      <dgm:prSet/>
      <dgm:spPr/>
      <dgm:t>
        <a:bodyPr/>
        <a:lstStyle/>
        <a:p>
          <a:endParaRPr lang="ru-RU"/>
        </a:p>
      </dgm:t>
    </dgm:pt>
    <dgm:pt modelId="{0680884D-8C0D-49A9-ADE7-7BA227EB964D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700" b="1" dirty="0" smtClean="0">
              <a:solidFill>
                <a:schemeClr val="tx1"/>
              </a:solidFill>
              <a:effectLst/>
            </a:rPr>
            <a:t>Проект должен публиковаться для проведения торгов с учетом внесенных замечаний участниками</a:t>
          </a:r>
          <a:endParaRPr lang="ru-RU" sz="700" b="1" dirty="0">
            <a:solidFill>
              <a:schemeClr val="tx1"/>
            </a:solidFill>
            <a:effectLst/>
          </a:endParaRPr>
        </a:p>
      </dgm:t>
    </dgm:pt>
    <dgm:pt modelId="{42331992-82AA-4321-AB35-70FCC9506D62}" type="parTrans" cxnId="{A4FEB445-1AEE-4C0F-AB88-3BD3DAAE5A39}">
      <dgm:prSet/>
      <dgm:spPr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4751C9C8-84B3-4B5B-A28D-1DDEF67FDEA6}" type="sibTrans" cxnId="{A4FEB445-1AEE-4C0F-AB88-3BD3DAAE5A39}">
      <dgm:prSet/>
      <dgm:spPr/>
      <dgm:t>
        <a:bodyPr/>
        <a:lstStyle/>
        <a:p>
          <a:endParaRPr lang="ru-RU"/>
        </a:p>
      </dgm:t>
    </dgm:pt>
    <dgm:pt modelId="{F6903A1A-B3B5-4A4F-B7AB-77317A35B45B}" type="pres">
      <dgm:prSet presAssocID="{0A73E283-DCC7-4CC1-80A2-854EF84CC3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2C0E1-7D01-483C-81EB-9774478C246E}" type="pres">
      <dgm:prSet presAssocID="{E0F49386-4262-41E4-8BF3-3A67D2B3FB84}" presName="centerShape" presStyleLbl="node0" presStyleIdx="0" presStyleCnt="1" custScaleX="139510" custScaleY="136230" custLinFactNeighborX="-1235" custLinFactNeighborY="-2168"/>
      <dgm:spPr/>
      <dgm:t>
        <a:bodyPr/>
        <a:lstStyle/>
        <a:p>
          <a:endParaRPr lang="ru-RU"/>
        </a:p>
      </dgm:t>
    </dgm:pt>
    <dgm:pt modelId="{7F4D88EA-CA64-4814-A635-4F81703C6B3A}" type="pres">
      <dgm:prSet presAssocID="{7F06F687-E022-45FB-A99A-D1CF2A2C5D0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2940201-974E-47EF-B2F0-1096B44232B3}" type="pres">
      <dgm:prSet presAssocID="{7F06F687-E022-45FB-A99A-D1CF2A2C5D0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9F9267D-DA54-486B-AB95-2FA574191746}" type="pres">
      <dgm:prSet presAssocID="{3A78B533-B506-41FE-B28A-2AE6CFDF383C}" presName="node" presStyleLbl="node1" presStyleIdx="0" presStyleCnt="4" custRadScaleRad="145880" custRadScaleInc="-9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1A73F-CB11-464A-A95F-AA5E26846ACC}" type="pres">
      <dgm:prSet presAssocID="{6C14E97F-87D5-454F-A6D8-F595FE2BB25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251231AB-AB4A-4ADD-A471-4AA0F555DFC9}" type="pres">
      <dgm:prSet presAssocID="{6C14E97F-87D5-454F-A6D8-F595FE2BB25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F505582-93E6-477D-B82C-9A6910BFA015}" type="pres">
      <dgm:prSet presAssocID="{A163B9D3-FE1B-44AD-BBF6-1C5770CFB42B}" presName="node" presStyleLbl="node1" presStyleIdx="1" presStyleCnt="4" custRadScaleRad="142838" custRadScaleInc="-97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3B495-B530-426F-8541-BD3666F546D4}" type="pres">
      <dgm:prSet presAssocID="{D6D1084E-B861-46CC-95AA-8F505CBC6F50}" presName="parTrans" presStyleLbl="sibTrans2D1" presStyleIdx="2" presStyleCnt="4"/>
      <dgm:spPr/>
      <dgm:t>
        <a:bodyPr/>
        <a:lstStyle/>
        <a:p>
          <a:endParaRPr lang="ru-RU"/>
        </a:p>
      </dgm:t>
    </dgm:pt>
    <dgm:pt modelId="{44278088-3CA5-42F9-AE72-49F45C20613B}" type="pres">
      <dgm:prSet presAssocID="{D6D1084E-B861-46CC-95AA-8F505CBC6F5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2E21A18-7C32-4BCD-80CA-1EC8CD5CB64C}" type="pres">
      <dgm:prSet presAssocID="{1DBA3D55-5428-443F-8D3E-2DCCA6DD962B}" presName="node" presStyleLbl="node1" presStyleIdx="2" presStyleCnt="4" custRadScaleRad="167099" custRadScaleInc="122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7BA6C-7231-4B8B-B484-54BDFC5E029F}" type="pres">
      <dgm:prSet presAssocID="{42331992-82AA-4321-AB35-70FCC9506D62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6E90053-D8A4-4CB9-ACE0-2D6EDD6C8C64}" type="pres">
      <dgm:prSet presAssocID="{42331992-82AA-4321-AB35-70FCC9506D62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F3F2FB4A-D02C-4C70-A0BA-8322AE4610CE}" type="pres">
      <dgm:prSet presAssocID="{0680884D-8C0D-49A9-ADE7-7BA227EB964D}" presName="node" presStyleLbl="node1" presStyleIdx="3" presStyleCnt="4" custRadScaleRad="163341" custRadScaleInc="-320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42818-A6E8-41A5-A846-115C85864822}" type="presOf" srcId="{D6D1084E-B861-46CC-95AA-8F505CBC6F50}" destId="{44278088-3CA5-42F9-AE72-49F45C20613B}" srcOrd="1" destOrd="0" presId="urn:microsoft.com/office/officeart/2005/8/layout/radial5"/>
    <dgm:cxn modelId="{6E9F208C-581B-4DCB-9D94-065650E93A88}" type="presOf" srcId="{7F06F687-E022-45FB-A99A-D1CF2A2C5D03}" destId="{7F4D88EA-CA64-4814-A635-4F81703C6B3A}" srcOrd="0" destOrd="0" presId="urn:microsoft.com/office/officeart/2005/8/layout/radial5"/>
    <dgm:cxn modelId="{B2DEE3DF-6E73-40E9-BD1C-095642D6F53B}" type="presOf" srcId="{D6D1084E-B861-46CC-95AA-8F505CBC6F50}" destId="{3653B495-B530-426F-8541-BD3666F546D4}" srcOrd="0" destOrd="0" presId="urn:microsoft.com/office/officeart/2005/8/layout/radial5"/>
    <dgm:cxn modelId="{26CE0438-511E-4500-BE7C-CC79AF9642D6}" srcId="{E0F49386-4262-41E4-8BF3-3A67D2B3FB84}" destId="{3A78B533-B506-41FE-B28A-2AE6CFDF383C}" srcOrd="0" destOrd="0" parTransId="{7F06F687-E022-45FB-A99A-D1CF2A2C5D03}" sibTransId="{537B501D-AD0E-466A-B03D-1C21D346C00E}"/>
    <dgm:cxn modelId="{A97A2D67-7AB4-4D7B-8D32-BEB747C4C2D2}" type="presOf" srcId="{0A73E283-DCC7-4CC1-80A2-854EF84CC314}" destId="{F6903A1A-B3B5-4A4F-B7AB-77317A35B45B}" srcOrd="0" destOrd="0" presId="urn:microsoft.com/office/officeart/2005/8/layout/radial5"/>
    <dgm:cxn modelId="{5AF0D9A0-F877-4223-ADB0-B19946B9012B}" type="presOf" srcId="{6C14E97F-87D5-454F-A6D8-F595FE2BB255}" destId="{5E51A73F-CB11-464A-A95F-AA5E26846ACC}" srcOrd="0" destOrd="0" presId="urn:microsoft.com/office/officeart/2005/8/layout/radial5"/>
    <dgm:cxn modelId="{883D8C3B-D5F6-4987-A8A1-BA67F0AD0509}" type="presOf" srcId="{3A78B533-B506-41FE-B28A-2AE6CFDF383C}" destId="{D9F9267D-DA54-486B-AB95-2FA574191746}" srcOrd="0" destOrd="0" presId="urn:microsoft.com/office/officeart/2005/8/layout/radial5"/>
    <dgm:cxn modelId="{A4FEB445-1AEE-4C0F-AB88-3BD3DAAE5A39}" srcId="{E0F49386-4262-41E4-8BF3-3A67D2B3FB84}" destId="{0680884D-8C0D-49A9-ADE7-7BA227EB964D}" srcOrd="3" destOrd="0" parTransId="{42331992-82AA-4321-AB35-70FCC9506D62}" sibTransId="{4751C9C8-84B3-4B5B-A28D-1DDEF67FDEA6}"/>
    <dgm:cxn modelId="{DA22396C-DCF7-49A7-B438-91EDBDBB01D5}" type="presOf" srcId="{0680884D-8C0D-49A9-ADE7-7BA227EB964D}" destId="{F3F2FB4A-D02C-4C70-A0BA-8322AE4610CE}" srcOrd="0" destOrd="0" presId="urn:microsoft.com/office/officeart/2005/8/layout/radial5"/>
    <dgm:cxn modelId="{050AAD45-FC05-4FEB-9CF7-F93F75306EDB}" srcId="{0A73E283-DCC7-4CC1-80A2-854EF84CC314}" destId="{E0F49386-4262-41E4-8BF3-3A67D2B3FB84}" srcOrd="0" destOrd="0" parTransId="{5A3A6832-E586-49C0-939B-B5959E2B57EA}" sibTransId="{39FF52A6-4A74-4FC9-9472-7D33AB858501}"/>
    <dgm:cxn modelId="{989C604E-469A-4557-9775-E21A0D8555E5}" type="presOf" srcId="{1DBA3D55-5428-443F-8D3E-2DCCA6DD962B}" destId="{52E21A18-7C32-4BCD-80CA-1EC8CD5CB64C}" srcOrd="0" destOrd="0" presId="urn:microsoft.com/office/officeart/2005/8/layout/radial5"/>
    <dgm:cxn modelId="{78042388-DDE7-4A77-8219-0A3BC7C5B8CF}" type="presOf" srcId="{6C14E97F-87D5-454F-A6D8-F595FE2BB255}" destId="{251231AB-AB4A-4ADD-A471-4AA0F555DFC9}" srcOrd="1" destOrd="0" presId="urn:microsoft.com/office/officeart/2005/8/layout/radial5"/>
    <dgm:cxn modelId="{6083B7CD-7F6B-45D9-AA6A-87571410A7E7}" type="presOf" srcId="{E0F49386-4262-41E4-8BF3-3A67D2B3FB84}" destId="{CF82C0E1-7D01-483C-81EB-9774478C246E}" srcOrd="0" destOrd="0" presId="urn:microsoft.com/office/officeart/2005/8/layout/radial5"/>
    <dgm:cxn modelId="{FA63BB9B-076E-45BE-9323-A7AB8D7F77FB}" type="presOf" srcId="{42331992-82AA-4321-AB35-70FCC9506D62}" destId="{AC07BA6C-7231-4B8B-B484-54BDFC5E029F}" srcOrd="0" destOrd="0" presId="urn:microsoft.com/office/officeart/2005/8/layout/radial5"/>
    <dgm:cxn modelId="{57BA5317-33C9-4F6C-89BD-2EDAEEF3FB1A}" srcId="{E0F49386-4262-41E4-8BF3-3A67D2B3FB84}" destId="{1DBA3D55-5428-443F-8D3E-2DCCA6DD962B}" srcOrd="2" destOrd="0" parTransId="{D6D1084E-B861-46CC-95AA-8F505CBC6F50}" sibTransId="{1C65FB89-9E04-449D-A9AF-EA5D378E8638}"/>
    <dgm:cxn modelId="{4E7B9C31-DADE-4608-A65C-9053912C6A17}" type="presOf" srcId="{42331992-82AA-4321-AB35-70FCC9506D62}" destId="{C6E90053-D8A4-4CB9-ACE0-2D6EDD6C8C64}" srcOrd="1" destOrd="0" presId="urn:microsoft.com/office/officeart/2005/8/layout/radial5"/>
    <dgm:cxn modelId="{ED30FFBA-9309-43E5-86F7-68B61A4FD95E}" type="presOf" srcId="{7F06F687-E022-45FB-A99A-D1CF2A2C5D03}" destId="{B2940201-974E-47EF-B2F0-1096B44232B3}" srcOrd="1" destOrd="0" presId="urn:microsoft.com/office/officeart/2005/8/layout/radial5"/>
    <dgm:cxn modelId="{60C63727-7FF0-405C-B151-532C18CA4104}" type="presOf" srcId="{A163B9D3-FE1B-44AD-BBF6-1C5770CFB42B}" destId="{EF505582-93E6-477D-B82C-9A6910BFA015}" srcOrd="0" destOrd="0" presId="urn:microsoft.com/office/officeart/2005/8/layout/radial5"/>
    <dgm:cxn modelId="{D2802478-1110-4838-904D-ECC50FC7586F}" srcId="{E0F49386-4262-41E4-8BF3-3A67D2B3FB84}" destId="{A163B9D3-FE1B-44AD-BBF6-1C5770CFB42B}" srcOrd="1" destOrd="0" parTransId="{6C14E97F-87D5-454F-A6D8-F595FE2BB255}" sibTransId="{F676BC66-4FAD-4C22-9ABD-7C3F10439262}"/>
    <dgm:cxn modelId="{7D4BF800-5551-4655-B909-D3FA5C403B1B}" type="presParOf" srcId="{F6903A1A-B3B5-4A4F-B7AB-77317A35B45B}" destId="{CF82C0E1-7D01-483C-81EB-9774478C246E}" srcOrd="0" destOrd="0" presId="urn:microsoft.com/office/officeart/2005/8/layout/radial5"/>
    <dgm:cxn modelId="{056AEF45-6613-401C-AA1D-53AB43D21B18}" type="presParOf" srcId="{F6903A1A-B3B5-4A4F-B7AB-77317A35B45B}" destId="{7F4D88EA-CA64-4814-A635-4F81703C6B3A}" srcOrd="1" destOrd="0" presId="urn:microsoft.com/office/officeart/2005/8/layout/radial5"/>
    <dgm:cxn modelId="{42ACBEAE-AF5E-4705-86E0-55FDD11C924F}" type="presParOf" srcId="{7F4D88EA-CA64-4814-A635-4F81703C6B3A}" destId="{B2940201-974E-47EF-B2F0-1096B44232B3}" srcOrd="0" destOrd="0" presId="urn:microsoft.com/office/officeart/2005/8/layout/radial5"/>
    <dgm:cxn modelId="{FE24BFEF-08F9-495B-A038-29C680B2C6DC}" type="presParOf" srcId="{F6903A1A-B3B5-4A4F-B7AB-77317A35B45B}" destId="{D9F9267D-DA54-486B-AB95-2FA574191746}" srcOrd="2" destOrd="0" presId="urn:microsoft.com/office/officeart/2005/8/layout/radial5"/>
    <dgm:cxn modelId="{05FFE6AA-2E6D-4AAA-829A-93027F15F53E}" type="presParOf" srcId="{F6903A1A-B3B5-4A4F-B7AB-77317A35B45B}" destId="{5E51A73F-CB11-464A-A95F-AA5E26846ACC}" srcOrd="3" destOrd="0" presId="urn:microsoft.com/office/officeart/2005/8/layout/radial5"/>
    <dgm:cxn modelId="{614D9331-D96E-49A8-B0E6-F017ED61DC8B}" type="presParOf" srcId="{5E51A73F-CB11-464A-A95F-AA5E26846ACC}" destId="{251231AB-AB4A-4ADD-A471-4AA0F555DFC9}" srcOrd="0" destOrd="0" presId="urn:microsoft.com/office/officeart/2005/8/layout/radial5"/>
    <dgm:cxn modelId="{2ACAB6E3-3B91-4E00-85C1-B2A2D6F6AE29}" type="presParOf" srcId="{F6903A1A-B3B5-4A4F-B7AB-77317A35B45B}" destId="{EF505582-93E6-477D-B82C-9A6910BFA015}" srcOrd="4" destOrd="0" presId="urn:microsoft.com/office/officeart/2005/8/layout/radial5"/>
    <dgm:cxn modelId="{D3630B61-917C-4816-9BFF-A055F7C9D344}" type="presParOf" srcId="{F6903A1A-B3B5-4A4F-B7AB-77317A35B45B}" destId="{3653B495-B530-426F-8541-BD3666F546D4}" srcOrd="5" destOrd="0" presId="urn:microsoft.com/office/officeart/2005/8/layout/radial5"/>
    <dgm:cxn modelId="{16CA7572-4CF5-40C2-9BBE-6E7700510F47}" type="presParOf" srcId="{3653B495-B530-426F-8541-BD3666F546D4}" destId="{44278088-3CA5-42F9-AE72-49F45C20613B}" srcOrd="0" destOrd="0" presId="urn:microsoft.com/office/officeart/2005/8/layout/radial5"/>
    <dgm:cxn modelId="{B25C7C0B-CFFF-4690-BD38-E245DAAA320B}" type="presParOf" srcId="{F6903A1A-B3B5-4A4F-B7AB-77317A35B45B}" destId="{52E21A18-7C32-4BCD-80CA-1EC8CD5CB64C}" srcOrd="6" destOrd="0" presId="urn:microsoft.com/office/officeart/2005/8/layout/radial5"/>
    <dgm:cxn modelId="{7907D7B2-E0C9-49B4-AD2D-DE4DF0938EB4}" type="presParOf" srcId="{F6903A1A-B3B5-4A4F-B7AB-77317A35B45B}" destId="{AC07BA6C-7231-4B8B-B484-54BDFC5E029F}" srcOrd="7" destOrd="0" presId="urn:microsoft.com/office/officeart/2005/8/layout/radial5"/>
    <dgm:cxn modelId="{8F8F39F2-5647-43F3-9F7E-3FE00AF8BF4B}" type="presParOf" srcId="{AC07BA6C-7231-4B8B-B484-54BDFC5E029F}" destId="{C6E90053-D8A4-4CB9-ACE0-2D6EDD6C8C64}" srcOrd="0" destOrd="0" presId="urn:microsoft.com/office/officeart/2005/8/layout/radial5"/>
    <dgm:cxn modelId="{75D41926-02A5-4D7F-A32B-2F46524FE86A}" type="presParOf" srcId="{F6903A1A-B3B5-4A4F-B7AB-77317A35B45B}" destId="{F3F2FB4A-D02C-4C70-A0BA-8322AE4610C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21D3CA-8A56-4810-882E-01DED618485A}" type="doc">
      <dgm:prSet loTypeId="urn:microsoft.com/office/officeart/2005/8/layout/hList9" loCatId="list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666F4FF5-5A64-4229-AE25-2D0D37FA5081}">
      <dgm:prSet phldrT="[Текст]"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 дней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615455-5919-4001-B38E-975445359458}" type="parTrans" cxnId="{04C3BF53-701D-4996-B346-39276ACFBC62}">
      <dgm:prSet/>
      <dgm:spPr/>
      <dgm:t>
        <a:bodyPr/>
        <a:lstStyle/>
        <a:p>
          <a:endParaRPr lang="ru-RU" sz="1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232E81-9D16-4D7E-B169-39F05BFB68E7}" type="sibTrans" cxnId="{04C3BF53-701D-4996-B346-39276ACFBC62}">
      <dgm:prSet/>
      <dgm:spPr/>
      <dgm:t>
        <a:bodyPr/>
        <a:lstStyle/>
        <a:p>
          <a:endParaRPr lang="ru-RU" sz="1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5DB20C-7AE6-4ABA-BE5D-333DA9B11920}">
      <dgm:prSet phldrT="[Текст]" custT="1"/>
      <dgm:spPr/>
      <dgm:t>
        <a:bodyPr/>
        <a:lstStyle/>
        <a:p>
          <a:pPr algn="ctr"/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более </a:t>
          </a:r>
        </a:p>
        <a:p>
          <a:pPr algn="ctr"/>
          <a:r>
            <a:rPr lang="ru-RU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20 000 000 р.</a:t>
          </a:r>
          <a:endParaRPr lang="ru-RU" sz="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5874E9-8C75-4A00-8E44-FE025A8CB263}" type="parTrans" cxnId="{ED1DB37D-4A35-422E-8A7D-846C5F39729E}">
      <dgm:prSet/>
      <dgm:spPr/>
      <dgm:t>
        <a:bodyPr/>
        <a:lstStyle/>
        <a:p>
          <a:endParaRPr lang="ru-RU" sz="1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70BBD1-711D-4BD9-B0C4-548789DD9D49}" type="sibTrans" cxnId="{ED1DB37D-4A35-422E-8A7D-846C5F39729E}">
      <dgm:prSet/>
      <dgm:spPr/>
      <dgm:t>
        <a:bodyPr/>
        <a:lstStyle/>
        <a:p>
          <a:endParaRPr lang="ru-RU" sz="1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98374E-C84F-4820-9D54-B811485BFA5D}">
      <dgm:prSet phldrT="[Текст]"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дней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0D17D1-54D7-4E14-8EA0-5EC9B1DAF679}" type="parTrans" cxnId="{5120537D-2D1A-4FFA-AC0F-3A558B6459BF}">
      <dgm:prSet/>
      <dgm:spPr/>
      <dgm:t>
        <a:bodyPr/>
        <a:lstStyle/>
        <a:p>
          <a:endParaRPr lang="ru-RU" sz="1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F48874-071B-43E7-AE47-89020D1C2323}" type="sibTrans" cxnId="{5120537D-2D1A-4FFA-AC0F-3A558B6459BF}">
      <dgm:prSet/>
      <dgm:spPr/>
      <dgm:t>
        <a:bodyPr/>
        <a:lstStyle/>
        <a:p>
          <a:endParaRPr lang="ru-RU" sz="1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40874E-5AB3-4AC1-9DB8-7994E156E988}">
      <dgm:prSet phldrT="[Текст]" custT="1"/>
      <dgm:spPr/>
      <dgm:t>
        <a:bodyPr/>
        <a:lstStyle/>
        <a:p>
          <a:pPr algn="ctr"/>
          <a:r>
            <a:rPr lang="ru-RU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более </a:t>
          </a:r>
        </a:p>
        <a:p>
          <a:pPr algn="ctr"/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3 000 000 р.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E769CF-6C69-4A8E-B247-80C7B578B7F8}" type="parTrans" cxnId="{E2DF18AD-4AFD-474A-85DF-36859CEF8F9C}">
      <dgm:prSet/>
      <dgm:spPr/>
      <dgm:t>
        <a:bodyPr/>
        <a:lstStyle/>
        <a:p>
          <a:endParaRPr lang="ru-RU" sz="1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AF31C5-0D7B-41F3-8548-635F404B1C59}" type="sibTrans" cxnId="{E2DF18AD-4AFD-474A-85DF-36859CEF8F9C}">
      <dgm:prSet/>
      <dgm:spPr/>
      <dgm:t>
        <a:bodyPr/>
        <a:lstStyle/>
        <a:p>
          <a:endParaRPr lang="ru-RU" sz="1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02DC14-41F3-46D3-BDE2-7670D66CB64F}" type="pres">
      <dgm:prSet presAssocID="{0C21D3CA-8A56-4810-882E-01DED618485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9EFAF68-2C97-430D-9909-49C90AA71376}" type="pres">
      <dgm:prSet presAssocID="{666F4FF5-5A64-4229-AE25-2D0D37FA5081}" presName="posSpace" presStyleCnt="0"/>
      <dgm:spPr/>
      <dgm:t>
        <a:bodyPr/>
        <a:lstStyle/>
        <a:p>
          <a:endParaRPr lang="ru-RU"/>
        </a:p>
      </dgm:t>
    </dgm:pt>
    <dgm:pt modelId="{C87B9AC5-6F70-4D41-879C-1061FB69CB3A}" type="pres">
      <dgm:prSet presAssocID="{666F4FF5-5A64-4229-AE25-2D0D37FA5081}" presName="vertFlow" presStyleCnt="0"/>
      <dgm:spPr/>
      <dgm:t>
        <a:bodyPr/>
        <a:lstStyle/>
        <a:p>
          <a:endParaRPr lang="ru-RU"/>
        </a:p>
      </dgm:t>
    </dgm:pt>
    <dgm:pt modelId="{F0185FEA-DD58-471C-91EF-413272556958}" type="pres">
      <dgm:prSet presAssocID="{666F4FF5-5A64-4229-AE25-2D0D37FA5081}" presName="topSpace" presStyleCnt="0"/>
      <dgm:spPr/>
      <dgm:t>
        <a:bodyPr/>
        <a:lstStyle/>
        <a:p>
          <a:endParaRPr lang="ru-RU"/>
        </a:p>
      </dgm:t>
    </dgm:pt>
    <dgm:pt modelId="{82BAAA22-4844-43B4-B334-8851BA8B65D5}" type="pres">
      <dgm:prSet presAssocID="{666F4FF5-5A64-4229-AE25-2D0D37FA5081}" presName="firstComp" presStyleCnt="0"/>
      <dgm:spPr/>
      <dgm:t>
        <a:bodyPr/>
        <a:lstStyle/>
        <a:p>
          <a:endParaRPr lang="ru-RU"/>
        </a:p>
      </dgm:t>
    </dgm:pt>
    <dgm:pt modelId="{51498B72-21BF-47D0-AB0E-0973835C8E31}" type="pres">
      <dgm:prSet presAssocID="{666F4FF5-5A64-4229-AE25-2D0D37FA5081}" presName="firstChild" presStyleLbl="bgAccFollowNode1" presStyleIdx="0" presStyleCnt="2"/>
      <dgm:spPr/>
      <dgm:t>
        <a:bodyPr/>
        <a:lstStyle/>
        <a:p>
          <a:endParaRPr lang="ru-RU"/>
        </a:p>
      </dgm:t>
    </dgm:pt>
    <dgm:pt modelId="{B31475F8-BE84-4D1E-92FF-481F46B910A9}" type="pres">
      <dgm:prSet presAssocID="{666F4FF5-5A64-4229-AE25-2D0D37FA5081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899F5-B449-4E68-AB36-13F8CDBD6ABC}" type="pres">
      <dgm:prSet presAssocID="{666F4FF5-5A64-4229-AE25-2D0D37FA5081}" presName="negSpace" presStyleCnt="0"/>
      <dgm:spPr/>
      <dgm:t>
        <a:bodyPr/>
        <a:lstStyle/>
        <a:p>
          <a:endParaRPr lang="ru-RU"/>
        </a:p>
      </dgm:t>
    </dgm:pt>
    <dgm:pt modelId="{1BD87347-B242-4FC8-BFE6-B8002A0A17CF}" type="pres">
      <dgm:prSet presAssocID="{666F4FF5-5A64-4229-AE25-2D0D37FA5081}" presName="circle" presStyleLbl="node1" presStyleIdx="0" presStyleCnt="2"/>
      <dgm:spPr/>
      <dgm:t>
        <a:bodyPr/>
        <a:lstStyle/>
        <a:p>
          <a:endParaRPr lang="ru-RU"/>
        </a:p>
      </dgm:t>
    </dgm:pt>
    <dgm:pt modelId="{1E03704F-9768-45A9-972D-C2ABE2267262}" type="pres">
      <dgm:prSet presAssocID="{1D232E81-9D16-4D7E-B169-39F05BFB68E7}" presName="transSpace" presStyleCnt="0"/>
      <dgm:spPr/>
      <dgm:t>
        <a:bodyPr/>
        <a:lstStyle/>
        <a:p>
          <a:endParaRPr lang="ru-RU"/>
        </a:p>
      </dgm:t>
    </dgm:pt>
    <dgm:pt modelId="{E3B25D88-A59C-4269-A9F6-5D23753003C2}" type="pres">
      <dgm:prSet presAssocID="{8F98374E-C84F-4820-9D54-B811485BFA5D}" presName="posSpace" presStyleCnt="0"/>
      <dgm:spPr/>
      <dgm:t>
        <a:bodyPr/>
        <a:lstStyle/>
        <a:p>
          <a:endParaRPr lang="ru-RU"/>
        </a:p>
      </dgm:t>
    </dgm:pt>
    <dgm:pt modelId="{5AADF573-7C0E-4906-9C9A-FB887D80FCB4}" type="pres">
      <dgm:prSet presAssocID="{8F98374E-C84F-4820-9D54-B811485BFA5D}" presName="vertFlow" presStyleCnt="0"/>
      <dgm:spPr/>
      <dgm:t>
        <a:bodyPr/>
        <a:lstStyle/>
        <a:p>
          <a:endParaRPr lang="ru-RU"/>
        </a:p>
      </dgm:t>
    </dgm:pt>
    <dgm:pt modelId="{FDD1B098-3B7D-49FC-91B0-A3087D469587}" type="pres">
      <dgm:prSet presAssocID="{8F98374E-C84F-4820-9D54-B811485BFA5D}" presName="topSpace" presStyleCnt="0"/>
      <dgm:spPr/>
      <dgm:t>
        <a:bodyPr/>
        <a:lstStyle/>
        <a:p>
          <a:endParaRPr lang="ru-RU"/>
        </a:p>
      </dgm:t>
    </dgm:pt>
    <dgm:pt modelId="{62B1BAC3-6519-4483-98E8-017BCE13CB4B}" type="pres">
      <dgm:prSet presAssocID="{8F98374E-C84F-4820-9D54-B811485BFA5D}" presName="firstComp" presStyleCnt="0"/>
      <dgm:spPr/>
      <dgm:t>
        <a:bodyPr/>
        <a:lstStyle/>
        <a:p>
          <a:endParaRPr lang="ru-RU"/>
        </a:p>
      </dgm:t>
    </dgm:pt>
    <dgm:pt modelId="{7FC0DDC9-1E62-4F99-8A01-7C4BBAE0C710}" type="pres">
      <dgm:prSet presAssocID="{8F98374E-C84F-4820-9D54-B811485BFA5D}" presName="firstChild" presStyleLbl="bgAccFollowNode1" presStyleIdx="1" presStyleCnt="2"/>
      <dgm:spPr/>
      <dgm:t>
        <a:bodyPr/>
        <a:lstStyle/>
        <a:p>
          <a:endParaRPr lang="ru-RU"/>
        </a:p>
      </dgm:t>
    </dgm:pt>
    <dgm:pt modelId="{4590D128-55A4-4C50-A6A6-169B6EF12CD8}" type="pres">
      <dgm:prSet presAssocID="{8F98374E-C84F-4820-9D54-B811485BFA5D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16480-A871-41AF-A845-A48D088658C9}" type="pres">
      <dgm:prSet presAssocID="{8F98374E-C84F-4820-9D54-B811485BFA5D}" presName="negSpace" presStyleCnt="0"/>
      <dgm:spPr/>
      <dgm:t>
        <a:bodyPr/>
        <a:lstStyle/>
        <a:p>
          <a:endParaRPr lang="ru-RU"/>
        </a:p>
      </dgm:t>
    </dgm:pt>
    <dgm:pt modelId="{45CAAEA5-D893-4AC7-93BA-093E23E08EEE}" type="pres">
      <dgm:prSet presAssocID="{8F98374E-C84F-4820-9D54-B811485BFA5D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ED1DB37D-4A35-422E-8A7D-846C5F39729E}" srcId="{666F4FF5-5A64-4229-AE25-2D0D37FA5081}" destId="{5E5DB20C-7AE6-4ABA-BE5D-333DA9B11920}" srcOrd="0" destOrd="0" parTransId="{2B5874E9-8C75-4A00-8E44-FE025A8CB263}" sibTransId="{0170BBD1-711D-4BD9-B0C4-548789DD9D49}"/>
    <dgm:cxn modelId="{5E7B4DD1-0813-449E-9551-F10B7BAE1438}" type="presOf" srcId="{5E5DB20C-7AE6-4ABA-BE5D-333DA9B11920}" destId="{51498B72-21BF-47D0-AB0E-0973835C8E31}" srcOrd="0" destOrd="0" presId="urn:microsoft.com/office/officeart/2005/8/layout/hList9"/>
    <dgm:cxn modelId="{A7683CEB-A4DF-45D9-A909-23E8F7E2C39F}" type="presOf" srcId="{666F4FF5-5A64-4229-AE25-2D0D37FA5081}" destId="{1BD87347-B242-4FC8-BFE6-B8002A0A17CF}" srcOrd="0" destOrd="0" presId="urn:microsoft.com/office/officeart/2005/8/layout/hList9"/>
    <dgm:cxn modelId="{6C870151-1247-43A5-A2AA-E6D669538700}" type="presOf" srcId="{B640874E-5AB3-4AC1-9DB8-7994E156E988}" destId="{7FC0DDC9-1E62-4F99-8A01-7C4BBAE0C710}" srcOrd="0" destOrd="0" presId="urn:microsoft.com/office/officeart/2005/8/layout/hList9"/>
    <dgm:cxn modelId="{04C3BF53-701D-4996-B346-39276ACFBC62}" srcId="{0C21D3CA-8A56-4810-882E-01DED618485A}" destId="{666F4FF5-5A64-4229-AE25-2D0D37FA5081}" srcOrd="0" destOrd="0" parTransId="{15615455-5919-4001-B38E-975445359458}" sibTransId="{1D232E81-9D16-4D7E-B169-39F05BFB68E7}"/>
    <dgm:cxn modelId="{8E2B350F-D150-4520-AF65-D4373F97CCF1}" type="presOf" srcId="{0C21D3CA-8A56-4810-882E-01DED618485A}" destId="{9902DC14-41F3-46D3-BDE2-7670D66CB64F}" srcOrd="0" destOrd="0" presId="urn:microsoft.com/office/officeart/2005/8/layout/hList9"/>
    <dgm:cxn modelId="{E2DF18AD-4AFD-474A-85DF-36859CEF8F9C}" srcId="{8F98374E-C84F-4820-9D54-B811485BFA5D}" destId="{B640874E-5AB3-4AC1-9DB8-7994E156E988}" srcOrd="0" destOrd="0" parTransId="{D7E769CF-6C69-4A8E-B247-80C7B578B7F8}" sibTransId="{B3AF31C5-0D7B-41F3-8548-635F404B1C59}"/>
    <dgm:cxn modelId="{BABA0D6D-5F17-4652-976B-D72D120A2AF5}" type="presOf" srcId="{B640874E-5AB3-4AC1-9DB8-7994E156E988}" destId="{4590D128-55A4-4C50-A6A6-169B6EF12CD8}" srcOrd="1" destOrd="0" presId="urn:microsoft.com/office/officeart/2005/8/layout/hList9"/>
    <dgm:cxn modelId="{789A365E-4ABD-4D57-A7DD-27B9EA172EFF}" type="presOf" srcId="{5E5DB20C-7AE6-4ABA-BE5D-333DA9B11920}" destId="{B31475F8-BE84-4D1E-92FF-481F46B910A9}" srcOrd="1" destOrd="0" presId="urn:microsoft.com/office/officeart/2005/8/layout/hList9"/>
    <dgm:cxn modelId="{F97EEB63-59D1-4D88-9803-9117865BFED6}" type="presOf" srcId="{8F98374E-C84F-4820-9D54-B811485BFA5D}" destId="{45CAAEA5-D893-4AC7-93BA-093E23E08EEE}" srcOrd="0" destOrd="0" presId="urn:microsoft.com/office/officeart/2005/8/layout/hList9"/>
    <dgm:cxn modelId="{5120537D-2D1A-4FFA-AC0F-3A558B6459BF}" srcId="{0C21D3CA-8A56-4810-882E-01DED618485A}" destId="{8F98374E-C84F-4820-9D54-B811485BFA5D}" srcOrd="1" destOrd="0" parTransId="{1A0D17D1-54D7-4E14-8EA0-5EC9B1DAF679}" sibTransId="{B2F48874-071B-43E7-AE47-89020D1C2323}"/>
    <dgm:cxn modelId="{6EF9F838-29EF-48E3-9F79-03324FA5E91A}" type="presParOf" srcId="{9902DC14-41F3-46D3-BDE2-7670D66CB64F}" destId="{99EFAF68-2C97-430D-9909-49C90AA71376}" srcOrd="0" destOrd="0" presId="urn:microsoft.com/office/officeart/2005/8/layout/hList9"/>
    <dgm:cxn modelId="{4C969F21-BA4E-47B7-9A2B-D48A1A0E4E9E}" type="presParOf" srcId="{9902DC14-41F3-46D3-BDE2-7670D66CB64F}" destId="{C87B9AC5-6F70-4D41-879C-1061FB69CB3A}" srcOrd="1" destOrd="0" presId="urn:microsoft.com/office/officeart/2005/8/layout/hList9"/>
    <dgm:cxn modelId="{C3EE02D9-EBD1-4B99-AF2C-A195A52FD816}" type="presParOf" srcId="{C87B9AC5-6F70-4D41-879C-1061FB69CB3A}" destId="{F0185FEA-DD58-471C-91EF-413272556958}" srcOrd="0" destOrd="0" presId="urn:microsoft.com/office/officeart/2005/8/layout/hList9"/>
    <dgm:cxn modelId="{4C4EFCA8-4A1F-4A8F-8A35-F098D4F4A056}" type="presParOf" srcId="{C87B9AC5-6F70-4D41-879C-1061FB69CB3A}" destId="{82BAAA22-4844-43B4-B334-8851BA8B65D5}" srcOrd="1" destOrd="0" presId="urn:microsoft.com/office/officeart/2005/8/layout/hList9"/>
    <dgm:cxn modelId="{B64DC4E9-A06F-4154-8136-55C40411AC9D}" type="presParOf" srcId="{82BAAA22-4844-43B4-B334-8851BA8B65D5}" destId="{51498B72-21BF-47D0-AB0E-0973835C8E31}" srcOrd="0" destOrd="0" presId="urn:microsoft.com/office/officeart/2005/8/layout/hList9"/>
    <dgm:cxn modelId="{B727D508-DE08-437F-B2AD-67241C8A7D96}" type="presParOf" srcId="{82BAAA22-4844-43B4-B334-8851BA8B65D5}" destId="{B31475F8-BE84-4D1E-92FF-481F46B910A9}" srcOrd="1" destOrd="0" presId="urn:microsoft.com/office/officeart/2005/8/layout/hList9"/>
    <dgm:cxn modelId="{AD260540-9BEA-4CA5-8CD5-29636A78439E}" type="presParOf" srcId="{9902DC14-41F3-46D3-BDE2-7670D66CB64F}" destId="{E56899F5-B449-4E68-AB36-13F8CDBD6ABC}" srcOrd="2" destOrd="0" presId="urn:microsoft.com/office/officeart/2005/8/layout/hList9"/>
    <dgm:cxn modelId="{85187D64-4DDF-41DD-9372-8935C5E9DC43}" type="presParOf" srcId="{9902DC14-41F3-46D3-BDE2-7670D66CB64F}" destId="{1BD87347-B242-4FC8-BFE6-B8002A0A17CF}" srcOrd="3" destOrd="0" presId="urn:microsoft.com/office/officeart/2005/8/layout/hList9"/>
    <dgm:cxn modelId="{7C0A8D58-9EAF-4446-80BE-99E03DBE8EBE}" type="presParOf" srcId="{9902DC14-41F3-46D3-BDE2-7670D66CB64F}" destId="{1E03704F-9768-45A9-972D-C2ABE2267262}" srcOrd="4" destOrd="0" presId="urn:microsoft.com/office/officeart/2005/8/layout/hList9"/>
    <dgm:cxn modelId="{E8195058-E595-460A-904F-3FED202B0EA1}" type="presParOf" srcId="{9902DC14-41F3-46D3-BDE2-7670D66CB64F}" destId="{E3B25D88-A59C-4269-A9F6-5D23753003C2}" srcOrd="5" destOrd="0" presId="urn:microsoft.com/office/officeart/2005/8/layout/hList9"/>
    <dgm:cxn modelId="{170715BB-97B7-4825-B16B-4EBDD7AA52BE}" type="presParOf" srcId="{9902DC14-41F3-46D3-BDE2-7670D66CB64F}" destId="{5AADF573-7C0E-4906-9C9A-FB887D80FCB4}" srcOrd="6" destOrd="0" presId="urn:microsoft.com/office/officeart/2005/8/layout/hList9"/>
    <dgm:cxn modelId="{53FB4D84-7BCD-4B29-9340-06A68DDC9F17}" type="presParOf" srcId="{5AADF573-7C0E-4906-9C9A-FB887D80FCB4}" destId="{FDD1B098-3B7D-49FC-91B0-A3087D469587}" srcOrd="0" destOrd="0" presId="urn:microsoft.com/office/officeart/2005/8/layout/hList9"/>
    <dgm:cxn modelId="{E82ED226-62D0-4AF8-8F62-6602303322A9}" type="presParOf" srcId="{5AADF573-7C0E-4906-9C9A-FB887D80FCB4}" destId="{62B1BAC3-6519-4483-98E8-017BCE13CB4B}" srcOrd="1" destOrd="0" presId="urn:microsoft.com/office/officeart/2005/8/layout/hList9"/>
    <dgm:cxn modelId="{98D4D95A-BC9A-4E4D-9FD4-8E6B995C1BC7}" type="presParOf" srcId="{62B1BAC3-6519-4483-98E8-017BCE13CB4B}" destId="{7FC0DDC9-1E62-4F99-8A01-7C4BBAE0C710}" srcOrd="0" destOrd="0" presId="urn:microsoft.com/office/officeart/2005/8/layout/hList9"/>
    <dgm:cxn modelId="{F996509F-B1F2-45AF-85E3-681148C59DB7}" type="presParOf" srcId="{62B1BAC3-6519-4483-98E8-017BCE13CB4B}" destId="{4590D128-55A4-4C50-A6A6-169B6EF12CD8}" srcOrd="1" destOrd="0" presId="urn:microsoft.com/office/officeart/2005/8/layout/hList9"/>
    <dgm:cxn modelId="{DE002AFC-14DC-4AF8-ABD8-30D0A6872120}" type="presParOf" srcId="{9902DC14-41F3-46D3-BDE2-7670D66CB64F}" destId="{6CE16480-A871-41AF-A845-A48D088658C9}" srcOrd="7" destOrd="0" presId="urn:microsoft.com/office/officeart/2005/8/layout/hList9"/>
    <dgm:cxn modelId="{8B8742A9-F387-4327-8807-B5BCF2E96887}" type="presParOf" srcId="{9902DC14-41F3-46D3-BDE2-7670D66CB64F}" destId="{45CAAEA5-D893-4AC7-93BA-093E23E08EEE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73E283-DCC7-4CC1-80A2-854EF84CC314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49386-4262-41E4-8BF3-3A67D2B3FB8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900" b="1" dirty="0" smtClean="0">
              <a:solidFill>
                <a:schemeClr val="tx1"/>
              </a:solidFill>
            </a:rPr>
            <a:t>Совершенствование системы ценообразования при составлении сметы </a:t>
          </a:r>
          <a:endParaRPr lang="ru-RU" sz="900" b="1" dirty="0">
            <a:solidFill>
              <a:schemeClr val="tx1"/>
            </a:solidFill>
          </a:endParaRPr>
        </a:p>
      </dgm:t>
    </dgm:pt>
    <dgm:pt modelId="{5A3A6832-E586-49C0-939B-B5959E2B57EA}" type="parTrans" cxnId="{050AAD45-FC05-4FEB-9CF7-F93F75306EDB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9FF52A6-4A74-4FC9-9472-7D33AB858501}" type="sibTrans" cxnId="{050AAD45-FC05-4FEB-9CF7-F93F75306EDB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A163B9D3-FE1B-44AD-BBF6-1C5770CFB42B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900" b="1" dirty="0" smtClean="0">
              <a:solidFill>
                <a:schemeClr val="tx1"/>
              </a:solidFill>
            </a:rPr>
            <a:t>Качественная система ценообразования предотвратит необоснованное понижение цены контракта</a:t>
          </a:r>
          <a:endParaRPr lang="ru-RU" sz="900" b="1" dirty="0">
            <a:solidFill>
              <a:schemeClr val="tx1"/>
            </a:solidFill>
          </a:endParaRPr>
        </a:p>
      </dgm:t>
    </dgm:pt>
    <dgm:pt modelId="{6C14E97F-87D5-454F-A6D8-F595FE2BB255}" type="parTrans" cxnId="{D2802478-1110-4838-904D-ECC50FC7586F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F676BC66-4FAD-4C22-9ABD-7C3F10439262}" type="sibTrans" cxnId="{D2802478-1110-4838-904D-ECC50FC7586F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77A2095-5BB5-4086-99CC-ED69BED32232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900" b="1" dirty="0" smtClean="0">
              <a:solidFill>
                <a:schemeClr val="tx1"/>
              </a:solidFill>
            </a:rPr>
            <a:t>Необходимо использование укрупненных показателей базисной стоимости </a:t>
          </a:r>
          <a:endParaRPr lang="ru-RU" sz="900" b="1" dirty="0">
            <a:solidFill>
              <a:schemeClr val="tx1"/>
            </a:solidFill>
          </a:endParaRPr>
        </a:p>
      </dgm:t>
    </dgm:pt>
    <dgm:pt modelId="{8DD7DCD2-481F-4057-97CB-49D909CC07FF}" type="parTrans" cxnId="{BCE2B419-8AB0-4986-8C16-01531FB064D9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6C5184D6-0DDB-457C-A0A6-25E08B1CBBE0}" type="sibTrans" cxnId="{BCE2B419-8AB0-4986-8C16-01531FB064D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13355B37-6494-46B2-BDF5-1C148F59A108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900" b="1" dirty="0" smtClean="0">
              <a:solidFill>
                <a:schemeClr val="tx1"/>
              </a:solidFill>
            </a:rPr>
            <a:t>Введение системы обоснования ценового предложения участником</a:t>
          </a:r>
          <a:endParaRPr lang="ru-RU" sz="900" b="1" dirty="0">
            <a:solidFill>
              <a:schemeClr val="tx1"/>
            </a:solidFill>
          </a:endParaRPr>
        </a:p>
      </dgm:t>
    </dgm:pt>
    <dgm:pt modelId="{195CA3B4-0246-4888-A3DA-0E92751C678E}" type="parTrans" cxnId="{8221D5C9-FBE4-4DDB-806B-BF7481219DE0}">
      <dgm:prSet/>
      <dgm:spPr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40BE2892-67EC-403D-9D28-B6E9E99C24B2}" type="sibTrans" cxnId="{8221D5C9-FBE4-4DDB-806B-BF7481219DE0}">
      <dgm:prSet/>
      <dgm:spPr/>
      <dgm:t>
        <a:bodyPr/>
        <a:lstStyle/>
        <a:p>
          <a:endParaRPr lang="ru-RU"/>
        </a:p>
      </dgm:t>
    </dgm:pt>
    <dgm:pt modelId="{F6903A1A-B3B5-4A4F-B7AB-77317A35B45B}" type="pres">
      <dgm:prSet presAssocID="{0A73E283-DCC7-4CC1-80A2-854EF84CC3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2C0E1-7D01-483C-81EB-9774478C246E}" type="pres">
      <dgm:prSet presAssocID="{E0F49386-4262-41E4-8BF3-3A67D2B3FB84}" presName="centerShape" presStyleLbl="node0" presStyleIdx="0" presStyleCnt="1" custLinFactNeighborX="-1201" custLinFactNeighborY="-15277"/>
      <dgm:spPr/>
      <dgm:t>
        <a:bodyPr/>
        <a:lstStyle/>
        <a:p>
          <a:endParaRPr lang="ru-RU"/>
        </a:p>
      </dgm:t>
    </dgm:pt>
    <dgm:pt modelId="{5E51A73F-CB11-464A-A95F-AA5E26846ACC}" type="pres">
      <dgm:prSet presAssocID="{6C14E97F-87D5-454F-A6D8-F595FE2BB255}" presName="parTrans" presStyleLbl="sibTrans2D1" presStyleIdx="0" presStyleCnt="3"/>
      <dgm:spPr/>
      <dgm:t>
        <a:bodyPr/>
        <a:lstStyle/>
        <a:p>
          <a:endParaRPr lang="ru-RU"/>
        </a:p>
      </dgm:t>
    </dgm:pt>
    <dgm:pt modelId="{251231AB-AB4A-4ADD-A471-4AA0F555DFC9}" type="pres">
      <dgm:prSet presAssocID="{6C14E97F-87D5-454F-A6D8-F595FE2BB255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F505582-93E6-477D-B82C-9A6910BFA015}" type="pres">
      <dgm:prSet presAssocID="{A163B9D3-FE1B-44AD-BBF6-1C5770CFB42B}" presName="node" presStyleLbl="node1" presStyleIdx="0" presStyleCnt="3" custRadScaleRad="129924" custRadScaleInc="-10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997A6-0C20-405E-BBDC-466A3D4DB439}" type="pres">
      <dgm:prSet presAssocID="{8DD7DCD2-481F-4057-97CB-49D909CC07FF}" presName="parTrans" presStyleLbl="sibTrans2D1" presStyleIdx="1" presStyleCnt="3"/>
      <dgm:spPr/>
      <dgm:t>
        <a:bodyPr/>
        <a:lstStyle/>
        <a:p>
          <a:endParaRPr lang="ru-RU"/>
        </a:p>
      </dgm:t>
    </dgm:pt>
    <dgm:pt modelId="{10837FA8-F70A-4C76-B584-37BC3D068533}" type="pres">
      <dgm:prSet presAssocID="{8DD7DCD2-481F-4057-97CB-49D909CC07F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E386DDF-65D3-4C2D-ACB6-EE20BA23DFDA}" type="pres">
      <dgm:prSet presAssocID="{377A2095-5BB5-4086-99CC-ED69BED32232}" presName="node" presStyleLbl="node1" presStyleIdx="1" presStyleCnt="3" custRadScaleRad="124458" custRadScaleInc="-101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013C0-CEE6-44EB-948E-052778A165AB}" type="pres">
      <dgm:prSet presAssocID="{195CA3B4-0246-4888-A3DA-0E92751C678E}" presName="parTrans" presStyleLbl="sibTrans2D1" presStyleIdx="2" presStyleCnt="3"/>
      <dgm:spPr/>
      <dgm:t>
        <a:bodyPr/>
        <a:lstStyle/>
        <a:p>
          <a:endParaRPr lang="ru-RU"/>
        </a:p>
      </dgm:t>
    </dgm:pt>
    <dgm:pt modelId="{7A91125A-B9E5-423A-BC94-27B612BE436A}" type="pres">
      <dgm:prSet presAssocID="{195CA3B4-0246-4888-A3DA-0E92751C678E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82679EE-5A8A-4C47-92D1-91A8AD863B3B}" type="pres">
      <dgm:prSet presAssocID="{13355B37-6494-46B2-BDF5-1C148F59A108}" presName="node" presStyleLbl="node1" presStyleIdx="2" presStyleCnt="3" custRadScaleRad="102570" custRadScaleInc="5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08BFD0-5EDF-48D5-BB65-3443A24BD495}" type="presOf" srcId="{8DD7DCD2-481F-4057-97CB-49D909CC07FF}" destId="{10837FA8-F70A-4C76-B584-37BC3D068533}" srcOrd="1" destOrd="0" presId="urn:microsoft.com/office/officeart/2005/8/layout/radial5"/>
    <dgm:cxn modelId="{CD247462-92EA-42F8-BB3F-E118DF13B969}" type="presOf" srcId="{A163B9D3-FE1B-44AD-BBF6-1C5770CFB42B}" destId="{EF505582-93E6-477D-B82C-9A6910BFA015}" srcOrd="0" destOrd="0" presId="urn:microsoft.com/office/officeart/2005/8/layout/radial5"/>
    <dgm:cxn modelId="{BCE2B419-8AB0-4986-8C16-01531FB064D9}" srcId="{E0F49386-4262-41E4-8BF3-3A67D2B3FB84}" destId="{377A2095-5BB5-4086-99CC-ED69BED32232}" srcOrd="1" destOrd="0" parTransId="{8DD7DCD2-481F-4057-97CB-49D909CC07FF}" sibTransId="{6C5184D6-0DDB-457C-A0A6-25E08B1CBBE0}"/>
    <dgm:cxn modelId="{4F40C60A-0190-43DA-9285-1853BED40FB6}" type="presOf" srcId="{195CA3B4-0246-4888-A3DA-0E92751C678E}" destId="{7A91125A-B9E5-423A-BC94-27B612BE436A}" srcOrd="1" destOrd="0" presId="urn:microsoft.com/office/officeart/2005/8/layout/radial5"/>
    <dgm:cxn modelId="{947024DA-D29C-4A84-8379-9EB9D9AA2849}" type="presOf" srcId="{8DD7DCD2-481F-4057-97CB-49D909CC07FF}" destId="{ECC997A6-0C20-405E-BBDC-466A3D4DB439}" srcOrd="0" destOrd="0" presId="urn:microsoft.com/office/officeart/2005/8/layout/radial5"/>
    <dgm:cxn modelId="{E4067F03-4733-470D-AE7E-53DC117F0B3D}" type="presOf" srcId="{6C14E97F-87D5-454F-A6D8-F595FE2BB255}" destId="{5E51A73F-CB11-464A-A95F-AA5E26846ACC}" srcOrd="0" destOrd="0" presId="urn:microsoft.com/office/officeart/2005/8/layout/radial5"/>
    <dgm:cxn modelId="{F916CC04-5E30-4305-A6F7-C7A180F4E4AC}" type="presOf" srcId="{E0F49386-4262-41E4-8BF3-3A67D2B3FB84}" destId="{CF82C0E1-7D01-483C-81EB-9774478C246E}" srcOrd="0" destOrd="0" presId="urn:microsoft.com/office/officeart/2005/8/layout/radial5"/>
    <dgm:cxn modelId="{74F88CED-73ED-447E-AEF8-0DC71AEB4D32}" type="presOf" srcId="{6C14E97F-87D5-454F-A6D8-F595FE2BB255}" destId="{251231AB-AB4A-4ADD-A471-4AA0F555DFC9}" srcOrd="1" destOrd="0" presId="urn:microsoft.com/office/officeart/2005/8/layout/radial5"/>
    <dgm:cxn modelId="{8C5B7598-3E7B-4A4F-9C2D-075713D23D52}" type="presOf" srcId="{377A2095-5BB5-4086-99CC-ED69BED32232}" destId="{2E386DDF-65D3-4C2D-ACB6-EE20BA23DFDA}" srcOrd="0" destOrd="0" presId="urn:microsoft.com/office/officeart/2005/8/layout/radial5"/>
    <dgm:cxn modelId="{050AAD45-FC05-4FEB-9CF7-F93F75306EDB}" srcId="{0A73E283-DCC7-4CC1-80A2-854EF84CC314}" destId="{E0F49386-4262-41E4-8BF3-3A67D2B3FB84}" srcOrd="0" destOrd="0" parTransId="{5A3A6832-E586-49C0-939B-B5959E2B57EA}" sibTransId="{39FF52A6-4A74-4FC9-9472-7D33AB858501}"/>
    <dgm:cxn modelId="{B787D177-2B82-452E-912F-27F6F2BA919F}" type="presOf" srcId="{195CA3B4-0246-4888-A3DA-0E92751C678E}" destId="{90A013C0-CEE6-44EB-948E-052778A165AB}" srcOrd="0" destOrd="0" presId="urn:microsoft.com/office/officeart/2005/8/layout/radial5"/>
    <dgm:cxn modelId="{FAEE0FC7-4A0D-404D-B50F-81813833CB23}" type="presOf" srcId="{13355B37-6494-46B2-BDF5-1C148F59A108}" destId="{982679EE-5A8A-4C47-92D1-91A8AD863B3B}" srcOrd="0" destOrd="0" presId="urn:microsoft.com/office/officeart/2005/8/layout/radial5"/>
    <dgm:cxn modelId="{8221D5C9-FBE4-4DDB-806B-BF7481219DE0}" srcId="{E0F49386-4262-41E4-8BF3-3A67D2B3FB84}" destId="{13355B37-6494-46B2-BDF5-1C148F59A108}" srcOrd="2" destOrd="0" parTransId="{195CA3B4-0246-4888-A3DA-0E92751C678E}" sibTransId="{40BE2892-67EC-403D-9D28-B6E9E99C24B2}"/>
    <dgm:cxn modelId="{D2802478-1110-4838-904D-ECC50FC7586F}" srcId="{E0F49386-4262-41E4-8BF3-3A67D2B3FB84}" destId="{A163B9D3-FE1B-44AD-BBF6-1C5770CFB42B}" srcOrd="0" destOrd="0" parTransId="{6C14E97F-87D5-454F-A6D8-F595FE2BB255}" sibTransId="{F676BC66-4FAD-4C22-9ABD-7C3F10439262}"/>
    <dgm:cxn modelId="{B8ECB5F4-D76D-4565-845C-805CEE5DED1E}" type="presOf" srcId="{0A73E283-DCC7-4CC1-80A2-854EF84CC314}" destId="{F6903A1A-B3B5-4A4F-B7AB-77317A35B45B}" srcOrd="0" destOrd="0" presId="urn:microsoft.com/office/officeart/2005/8/layout/radial5"/>
    <dgm:cxn modelId="{3EC2CF8B-93BD-4A2D-B999-4EC498EB863D}" type="presParOf" srcId="{F6903A1A-B3B5-4A4F-B7AB-77317A35B45B}" destId="{CF82C0E1-7D01-483C-81EB-9774478C246E}" srcOrd="0" destOrd="0" presId="urn:microsoft.com/office/officeart/2005/8/layout/radial5"/>
    <dgm:cxn modelId="{CA94C1E2-045F-441E-BA72-14C06E7A4EB9}" type="presParOf" srcId="{F6903A1A-B3B5-4A4F-B7AB-77317A35B45B}" destId="{5E51A73F-CB11-464A-A95F-AA5E26846ACC}" srcOrd="1" destOrd="0" presId="urn:microsoft.com/office/officeart/2005/8/layout/radial5"/>
    <dgm:cxn modelId="{3E935D1F-1FE3-4D48-AA87-371174EED1BD}" type="presParOf" srcId="{5E51A73F-CB11-464A-A95F-AA5E26846ACC}" destId="{251231AB-AB4A-4ADD-A471-4AA0F555DFC9}" srcOrd="0" destOrd="0" presId="urn:microsoft.com/office/officeart/2005/8/layout/radial5"/>
    <dgm:cxn modelId="{EC6BC631-ED62-46D3-872C-76DED9234DFE}" type="presParOf" srcId="{F6903A1A-B3B5-4A4F-B7AB-77317A35B45B}" destId="{EF505582-93E6-477D-B82C-9A6910BFA015}" srcOrd="2" destOrd="0" presId="urn:microsoft.com/office/officeart/2005/8/layout/radial5"/>
    <dgm:cxn modelId="{0E337987-16C5-4FB2-A162-4700800CEF63}" type="presParOf" srcId="{F6903A1A-B3B5-4A4F-B7AB-77317A35B45B}" destId="{ECC997A6-0C20-405E-BBDC-466A3D4DB439}" srcOrd="3" destOrd="0" presId="urn:microsoft.com/office/officeart/2005/8/layout/radial5"/>
    <dgm:cxn modelId="{F37869AB-711B-42B8-8C88-8381FE076E30}" type="presParOf" srcId="{ECC997A6-0C20-405E-BBDC-466A3D4DB439}" destId="{10837FA8-F70A-4C76-B584-37BC3D068533}" srcOrd="0" destOrd="0" presId="urn:microsoft.com/office/officeart/2005/8/layout/radial5"/>
    <dgm:cxn modelId="{472094F8-9CE9-4EE0-9420-867A5DE532FB}" type="presParOf" srcId="{F6903A1A-B3B5-4A4F-B7AB-77317A35B45B}" destId="{2E386DDF-65D3-4C2D-ACB6-EE20BA23DFDA}" srcOrd="4" destOrd="0" presId="urn:microsoft.com/office/officeart/2005/8/layout/radial5"/>
    <dgm:cxn modelId="{488035E7-7D7A-4880-96E6-81D5CB182CF4}" type="presParOf" srcId="{F6903A1A-B3B5-4A4F-B7AB-77317A35B45B}" destId="{90A013C0-CEE6-44EB-948E-052778A165AB}" srcOrd="5" destOrd="0" presId="urn:microsoft.com/office/officeart/2005/8/layout/radial5"/>
    <dgm:cxn modelId="{CC48079D-3835-4E92-A7EA-B170EE9B6148}" type="presParOf" srcId="{90A013C0-CEE6-44EB-948E-052778A165AB}" destId="{7A91125A-B9E5-423A-BC94-27B612BE436A}" srcOrd="0" destOrd="0" presId="urn:microsoft.com/office/officeart/2005/8/layout/radial5"/>
    <dgm:cxn modelId="{4C1BECB4-4BC3-4ACF-8778-45363D45FA6D}" type="presParOf" srcId="{F6903A1A-B3B5-4A4F-B7AB-77317A35B45B}" destId="{982679EE-5A8A-4C47-92D1-91A8AD863B3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73E283-DCC7-4CC1-80A2-854EF84CC314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49386-4262-41E4-8BF3-3A67D2B3FB8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Отсутствие заинтересованности заказчика в получении качественного результата выполненных работ</a:t>
          </a:r>
          <a:endParaRPr lang="ru-RU" sz="1000" b="1" dirty="0">
            <a:solidFill>
              <a:schemeClr val="tx1"/>
            </a:solidFill>
          </a:endParaRPr>
        </a:p>
      </dgm:t>
    </dgm:pt>
    <dgm:pt modelId="{5A3A6832-E586-49C0-939B-B5959E2B57EA}" type="parTrans" cxnId="{050AAD45-FC05-4FEB-9CF7-F93F75306EDB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9FF52A6-4A74-4FC9-9472-7D33AB858501}" type="sibTrans" cxnId="{050AAD45-FC05-4FEB-9CF7-F93F75306EDB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A78B533-B506-41FE-B28A-2AE6CFDF383C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Контроль сторонами исполнения контракта должен носить двусторонний характер</a:t>
          </a:r>
          <a:endParaRPr lang="ru-RU" sz="1000" b="1" dirty="0">
            <a:solidFill>
              <a:schemeClr val="tx1"/>
            </a:solidFill>
          </a:endParaRPr>
        </a:p>
      </dgm:t>
    </dgm:pt>
    <dgm:pt modelId="{7F06F687-E022-45FB-A99A-D1CF2A2C5D03}" type="parTrans" cxnId="{26CE0438-511E-4500-BE7C-CC79AF9642D6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537B501D-AD0E-466A-B03D-1C21D346C00E}" type="sibTrans" cxnId="{26CE0438-511E-4500-BE7C-CC79AF9642D6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77A2095-5BB5-4086-99CC-ED69BED32232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800" b="1" dirty="0" smtClean="0">
              <a:solidFill>
                <a:schemeClr val="tx1"/>
              </a:solidFill>
              <a:effectLst/>
            </a:rPr>
            <a:t> Исполнение работ должно происходить в соответствие с изначальным предложением победившего участника с соблюдением всех заявленных условий</a:t>
          </a:r>
          <a:endParaRPr lang="ru-RU" sz="800" b="1" dirty="0">
            <a:solidFill>
              <a:schemeClr val="tx1"/>
            </a:solidFill>
          </a:endParaRPr>
        </a:p>
      </dgm:t>
    </dgm:pt>
    <dgm:pt modelId="{8DD7DCD2-481F-4057-97CB-49D909CC07FF}" type="parTrans" cxnId="{BCE2B419-8AB0-4986-8C16-01531FB064D9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6C5184D6-0DDB-457C-A0A6-25E08B1CBBE0}" type="sibTrans" cxnId="{BCE2B419-8AB0-4986-8C16-01531FB064D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9921C4C1-1DE6-4E9D-8DAE-7F3B13D38D7B}">
      <dgm:prSet phldrT="[Текст]" custT="1"/>
      <dgm:spPr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</dgm:spPr>
      <dgm:t>
        <a:bodyPr/>
        <a:lstStyle/>
        <a:p>
          <a:r>
            <a:rPr lang="ru-RU" sz="800" b="1" dirty="0" smtClean="0">
              <a:solidFill>
                <a:schemeClr val="tx1"/>
              </a:solidFill>
              <a:effectLst/>
            </a:rPr>
            <a:t> Критерием эффективности работы заказчика должно быть не освоение бюджетных средств, а фактический результат и введенный объект</a:t>
          </a:r>
          <a:endParaRPr lang="ru-RU" sz="800" b="1" dirty="0">
            <a:solidFill>
              <a:schemeClr val="tx1"/>
            </a:solidFill>
          </a:endParaRPr>
        </a:p>
      </dgm:t>
    </dgm:pt>
    <dgm:pt modelId="{FF4BD21C-8EC1-4F58-869D-20375149527E}" type="parTrans" cxnId="{19EC1C0E-8E56-48A2-8E07-D3222ECFD0F6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C1567B6C-BED9-4444-8052-E87F99B62B31}" type="sibTrans" cxnId="{19EC1C0E-8E56-48A2-8E07-D3222ECFD0F6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6903A1A-B3B5-4A4F-B7AB-77317A35B45B}" type="pres">
      <dgm:prSet presAssocID="{0A73E283-DCC7-4CC1-80A2-854EF84CC3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2C0E1-7D01-483C-81EB-9774478C246E}" type="pres">
      <dgm:prSet presAssocID="{E0F49386-4262-41E4-8BF3-3A67D2B3FB84}" presName="centerShape" presStyleLbl="node0" presStyleIdx="0" presStyleCnt="1"/>
      <dgm:spPr/>
      <dgm:t>
        <a:bodyPr/>
        <a:lstStyle/>
        <a:p>
          <a:endParaRPr lang="ru-RU"/>
        </a:p>
      </dgm:t>
    </dgm:pt>
    <dgm:pt modelId="{7F4D88EA-CA64-4814-A635-4F81703C6B3A}" type="pres">
      <dgm:prSet presAssocID="{7F06F687-E022-45FB-A99A-D1CF2A2C5D03}" presName="parTrans" presStyleLbl="sibTrans2D1" presStyleIdx="0" presStyleCnt="3"/>
      <dgm:spPr/>
      <dgm:t>
        <a:bodyPr/>
        <a:lstStyle/>
        <a:p>
          <a:endParaRPr lang="ru-RU"/>
        </a:p>
      </dgm:t>
    </dgm:pt>
    <dgm:pt modelId="{B2940201-974E-47EF-B2F0-1096B44232B3}" type="pres">
      <dgm:prSet presAssocID="{7F06F687-E022-45FB-A99A-D1CF2A2C5D0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9F9267D-DA54-486B-AB95-2FA574191746}" type="pres">
      <dgm:prSet presAssocID="{3A78B533-B506-41FE-B28A-2AE6CFDF38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997A6-0C20-405E-BBDC-466A3D4DB439}" type="pres">
      <dgm:prSet presAssocID="{8DD7DCD2-481F-4057-97CB-49D909CC07FF}" presName="parTrans" presStyleLbl="sibTrans2D1" presStyleIdx="1" presStyleCnt="3"/>
      <dgm:spPr/>
      <dgm:t>
        <a:bodyPr/>
        <a:lstStyle/>
        <a:p>
          <a:endParaRPr lang="ru-RU"/>
        </a:p>
      </dgm:t>
    </dgm:pt>
    <dgm:pt modelId="{10837FA8-F70A-4C76-B584-37BC3D068533}" type="pres">
      <dgm:prSet presAssocID="{8DD7DCD2-481F-4057-97CB-49D909CC07F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E386DDF-65D3-4C2D-ACB6-EE20BA23DFDA}" type="pres">
      <dgm:prSet presAssocID="{377A2095-5BB5-4086-99CC-ED69BED322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A7CEC-DFC7-4E9D-9DE9-6B597C192295}" type="pres">
      <dgm:prSet presAssocID="{FF4BD21C-8EC1-4F58-869D-20375149527E}" presName="parTrans" presStyleLbl="sibTrans2D1" presStyleIdx="2" presStyleCnt="3"/>
      <dgm:spPr/>
      <dgm:t>
        <a:bodyPr/>
        <a:lstStyle/>
        <a:p>
          <a:endParaRPr lang="ru-RU"/>
        </a:p>
      </dgm:t>
    </dgm:pt>
    <dgm:pt modelId="{7274C2D3-8E19-49A3-B0AD-8223DC6E9F7D}" type="pres">
      <dgm:prSet presAssocID="{FF4BD21C-8EC1-4F58-869D-20375149527E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D7F03D3-FEEA-4940-ADC9-B8C96BC5F4C0}" type="pres">
      <dgm:prSet presAssocID="{9921C4C1-1DE6-4E9D-8DAE-7F3B13D38D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CE0438-511E-4500-BE7C-CC79AF9642D6}" srcId="{E0F49386-4262-41E4-8BF3-3A67D2B3FB84}" destId="{3A78B533-B506-41FE-B28A-2AE6CFDF383C}" srcOrd="0" destOrd="0" parTransId="{7F06F687-E022-45FB-A99A-D1CF2A2C5D03}" sibTransId="{537B501D-AD0E-466A-B03D-1C21D346C00E}"/>
    <dgm:cxn modelId="{381C15AE-0EE3-4965-925C-574A02A07D1D}" type="presOf" srcId="{3A78B533-B506-41FE-B28A-2AE6CFDF383C}" destId="{D9F9267D-DA54-486B-AB95-2FA574191746}" srcOrd="0" destOrd="0" presId="urn:microsoft.com/office/officeart/2005/8/layout/radial5"/>
    <dgm:cxn modelId="{56EA07CF-8EE0-467A-A691-0909FBCE4B61}" type="presOf" srcId="{7F06F687-E022-45FB-A99A-D1CF2A2C5D03}" destId="{B2940201-974E-47EF-B2F0-1096B44232B3}" srcOrd="1" destOrd="0" presId="urn:microsoft.com/office/officeart/2005/8/layout/radial5"/>
    <dgm:cxn modelId="{BCE2B419-8AB0-4986-8C16-01531FB064D9}" srcId="{E0F49386-4262-41E4-8BF3-3A67D2B3FB84}" destId="{377A2095-5BB5-4086-99CC-ED69BED32232}" srcOrd="1" destOrd="0" parTransId="{8DD7DCD2-481F-4057-97CB-49D909CC07FF}" sibTransId="{6C5184D6-0DDB-457C-A0A6-25E08B1CBBE0}"/>
    <dgm:cxn modelId="{19EC1C0E-8E56-48A2-8E07-D3222ECFD0F6}" srcId="{E0F49386-4262-41E4-8BF3-3A67D2B3FB84}" destId="{9921C4C1-1DE6-4E9D-8DAE-7F3B13D38D7B}" srcOrd="2" destOrd="0" parTransId="{FF4BD21C-8EC1-4F58-869D-20375149527E}" sibTransId="{C1567B6C-BED9-4444-8052-E87F99B62B31}"/>
    <dgm:cxn modelId="{13C950A8-9C51-4291-87D5-3261268BF258}" type="presOf" srcId="{377A2095-5BB5-4086-99CC-ED69BED32232}" destId="{2E386DDF-65D3-4C2D-ACB6-EE20BA23DFDA}" srcOrd="0" destOrd="0" presId="urn:microsoft.com/office/officeart/2005/8/layout/radial5"/>
    <dgm:cxn modelId="{704453A4-C9B0-4AAA-8C3E-3E440639536A}" type="presOf" srcId="{0A73E283-DCC7-4CC1-80A2-854EF84CC314}" destId="{F6903A1A-B3B5-4A4F-B7AB-77317A35B45B}" srcOrd="0" destOrd="0" presId="urn:microsoft.com/office/officeart/2005/8/layout/radial5"/>
    <dgm:cxn modelId="{1C9EF20C-24F2-4A03-9D0A-377B0B21E85B}" type="presOf" srcId="{E0F49386-4262-41E4-8BF3-3A67D2B3FB84}" destId="{CF82C0E1-7D01-483C-81EB-9774478C246E}" srcOrd="0" destOrd="0" presId="urn:microsoft.com/office/officeart/2005/8/layout/radial5"/>
    <dgm:cxn modelId="{050AAD45-FC05-4FEB-9CF7-F93F75306EDB}" srcId="{0A73E283-DCC7-4CC1-80A2-854EF84CC314}" destId="{E0F49386-4262-41E4-8BF3-3A67D2B3FB84}" srcOrd="0" destOrd="0" parTransId="{5A3A6832-E586-49C0-939B-B5959E2B57EA}" sibTransId="{39FF52A6-4A74-4FC9-9472-7D33AB858501}"/>
    <dgm:cxn modelId="{0DC60171-5A10-443A-97A7-7E087A8F802A}" type="presOf" srcId="{8DD7DCD2-481F-4057-97CB-49D909CC07FF}" destId="{ECC997A6-0C20-405E-BBDC-466A3D4DB439}" srcOrd="0" destOrd="0" presId="urn:microsoft.com/office/officeart/2005/8/layout/radial5"/>
    <dgm:cxn modelId="{F776D291-D4EB-490D-A63C-729668C072F1}" type="presOf" srcId="{7F06F687-E022-45FB-A99A-D1CF2A2C5D03}" destId="{7F4D88EA-CA64-4814-A635-4F81703C6B3A}" srcOrd="0" destOrd="0" presId="urn:microsoft.com/office/officeart/2005/8/layout/radial5"/>
    <dgm:cxn modelId="{D589B85C-BC19-4DD2-A183-3CCA2127F509}" type="presOf" srcId="{8DD7DCD2-481F-4057-97CB-49D909CC07FF}" destId="{10837FA8-F70A-4C76-B584-37BC3D068533}" srcOrd="1" destOrd="0" presId="urn:microsoft.com/office/officeart/2005/8/layout/radial5"/>
    <dgm:cxn modelId="{C6E403C3-F156-4662-A7BE-3CA9FBF178C5}" type="presOf" srcId="{9921C4C1-1DE6-4E9D-8DAE-7F3B13D38D7B}" destId="{3D7F03D3-FEEA-4940-ADC9-B8C96BC5F4C0}" srcOrd="0" destOrd="0" presId="urn:microsoft.com/office/officeart/2005/8/layout/radial5"/>
    <dgm:cxn modelId="{DC83FA5E-73D8-4846-94E5-C6C64393FE9E}" type="presOf" srcId="{FF4BD21C-8EC1-4F58-869D-20375149527E}" destId="{774A7CEC-DFC7-4E9D-9DE9-6B597C192295}" srcOrd="0" destOrd="0" presId="urn:microsoft.com/office/officeart/2005/8/layout/radial5"/>
    <dgm:cxn modelId="{84D6887C-4077-4AAC-A49F-E8AC63E13666}" type="presOf" srcId="{FF4BD21C-8EC1-4F58-869D-20375149527E}" destId="{7274C2D3-8E19-49A3-B0AD-8223DC6E9F7D}" srcOrd="1" destOrd="0" presId="urn:microsoft.com/office/officeart/2005/8/layout/radial5"/>
    <dgm:cxn modelId="{19EB60B8-F9D0-4A11-889D-DCB47B762F21}" type="presParOf" srcId="{F6903A1A-B3B5-4A4F-B7AB-77317A35B45B}" destId="{CF82C0E1-7D01-483C-81EB-9774478C246E}" srcOrd="0" destOrd="0" presId="urn:microsoft.com/office/officeart/2005/8/layout/radial5"/>
    <dgm:cxn modelId="{F4A1168F-8518-49FF-9A87-8C59FB2F693F}" type="presParOf" srcId="{F6903A1A-B3B5-4A4F-B7AB-77317A35B45B}" destId="{7F4D88EA-CA64-4814-A635-4F81703C6B3A}" srcOrd="1" destOrd="0" presId="urn:microsoft.com/office/officeart/2005/8/layout/radial5"/>
    <dgm:cxn modelId="{E521B58E-5605-4CA3-A729-662B672E50B0}" type="presParOf" srcId="{7F4D88EA-CA64-4814-A635-4F81703C6B3A}" destId="{B2940201-974E-47EF-B2F0-1096B44232B3}" srcOrd="0" destOrd="0" presId="urn:microsoft.com/office/officeart/2005/8/layout/radial5"/>
    <dgm:cxn modelId="{D769A1AB-0F2F-4160-9FC9-60D695A7A193}" type="presParOf" srcId="{F6903A1A-B3B5-4A4F-B7AB-77317A35B45B}" destId="{D9F9267D-DA54-486B-AB95-2FA574191746}" srcOrd="2" destOrd="0" presId="urn:microsoft.com/office/officeart/2005/8/layout/radial5"/>
    <dgm:cxn modelId="{0E3BA100-7E54-4599-B425-F24B03C74526}" type="presParOf" srcId="{F6903A1A-B3B5-4A4F-B7AB-77317A35B45B}" destId="{ECC997A6-0C20-405E-BBDC-466A3D4DB439}" srcOrd="3" destOrd="0" presId="urn:microsoft.com/office/officeart/2005/8/layout/radial5"/>
    <dgm:cxn modelId="{E57D98DC-0E77-4A21-9F65-98D0CEA33EAA}" type="presParOf" srcId="{ECC997A6-0C20-405E-BBDC-466A3D4DB439}" destId="{10837FA8-F70A-4C76-B584-37BC3D068533}" srcOrd="0" destOrd="0" presId="urn:microsoft.com/office/officeart/2005/8/layout/radial5"/>
    <dgm:cxn modelId="{812EDB32-C764-4181-878B-3E643A787789}" type="presParOf" srcId="{F6903A1A-B3B5-4A4F-B7AB-77317A35B45B}" destId="{2E386DDF-65D3-4C2D-ACB6-EE20BA23DFDA}" srcOrd="4" destOrd="0" presId="urn:microsoft.com/office/officeart/2005/8/layout/radial5"/>
    <dgm:cxn modelId="{8FE473A1-BA0E-4D51-AB7B-111A977A310C}" type="presParOf" srcId="{F6903A1A-B3B5-4A4F-B7AB-77317A35B45B}" destId="{774A7CEC-DFC7-4E9D-9DE9-6B597C192295}" srcOrd="5" destOrd="0" presId="urn:microsoft.com/office/officeart/2005/8/layout/radial5"/>
    <dgm:cxn modelId="{9C0D6842-01A6-4AC6-8C1B-BBAD7B320A6D}" type="presParOf" srcId="{774A7CEC-DFC7-4E9D-9DE9-6B597C192295}" destId="{7274C2D3-8E19-49A3-B0AD-8223DC6E9F7D}" srcOrd="0" destOrd="0" presId="urn:microsoft.com/office/officeart/2005/8/layout/radial5"/>
    <dgm:cxn modelId="{DB230A5E-5056-42D7-83E8-A67884B27635}" type="presParOf" srcId="{F6903A1A-B3B5-4A4F-B7AB-77317A35B45B}" destId="{3D7F03D3-FEEA-4940-ADC9-B8C96BC5F4C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003AB-BE2A-43D5-A713-A9E57BEC26F3}">
      <dsp:nvSpPr>
        <dsp:cNvPr id="0" name=""/>
        <dsp:cNvSpPr/>
      </dsp:nvSpPr>
      <dsp:spPr>
        <a:xfrm>
          <a:off x="707385" y="0"/>
          <a:ext cx="7681021" cy="2032000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8C925F-6B78-4408-A807-20310AE72E4B}">
      <dsp:nvSpPr>
        <dsp:cNvPr id="0" name=""/>
        <dsp:cNvSpPr/>
      </dsp:nvSpPr>
      <dsp:spPr>
        <a:xfrm>
          <a:off x="4412" y="609599"/>
          <a:ext cx="2133813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Обследование 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090" y="649277"/>
        <a:ext cx="2054457" cy="733444"/>
      </dsp:txXfrm>
    </dsp:sp>
    <dsp:sp modelId="{A5099898-CCC3-4BAB-B083-D4ACA36E2DD9}">
      <dsp:nvSpPr>
        <dsp:cNvPr id="0" name=""/>
        <dsp:cNvSpPr/>
      </dsp:nvSpPr>
      <dsp:spPr>
        <a:xfrm>
          <a:off x="2302365" y="609599"/>
          <a:ext cx="2133813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Проектирование 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42043" y="649277"/>
        <a:ext cx="2054457" cy="733444"/>
      </dsp:txXfrm>
    </dsp:sp>
    <dsp:sp modelId="{C96C799D-ADC9-4B53-B03A-6A1235316D2D}">
      <dsp:nvSpPr>
        <dsp:cNvPr id="0" name=""/>
        <dsp:cNvSpPr/>
      </dsp:nvSpPr>
      <dsp:spPr>
        <a:xfrm>
          <a:off x="4600317" y="609599"/>
          <a:ext cx="2133813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Выполнение работ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39995" y="649277"/>
        <a:ext cx="2054457" cy="733444"/>
      </dsp:txXfrm>
    </dsp:sp>
    <dsp:sp modelId="{289F5E7C-0B6E-4F05-AB4A-ACFCEB6F9831}">
      <dsp:nvSpPr>
        <dsp:cNvPr id="0" name=""/>
        <dsp:cNvSpPr/>
      </dsp:nvSpPr>
      <dsp:spPr>
        <a:xfrm>
          <a:off x="6898270" y="609599"/>
          <a:ext cx="2133813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Сдача объекта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37948" y="649277"/>
        <a:ext cx="2054457" cy="7334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2C0E1-7D01-483C-81EB-9774478C246E}">
      <dsp:nvSpPr>
        <dsp:cNvPr id="0" name=""/>
        <dsp:cNvSpPr/>
      </dsp:nvSpPr>
      <dsp:spPr>
        <a:xfrm>
          <a:off x="2719769" y="1965578"/>
          <a:ext cx="1401220" cy="140122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Отсутствие реальной ответственности заказчика за несоблюдение контракта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2924973" y="2170782"/>
        <a:ext cx="990812" cy="990812"/>
      </dsp:txXfrm>
    </dsp:sp>
    <dsp:sp modelId="{7F4D88EA-CA64-4814-A635-4F81703C6B3A}">
      <dsp:nvSpPr>
        <dsp:cNvPr id="0" name=""/>
        <dsp:cNvSpPr/>
      </dsp:nvSpPr>
      <dsp:spPr>
        <a:xfrm rot="16200000">
          <a:off x="3271847" y="1455528"/>
          <a:ext cx="297065" cy="47641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>
        <a:off x="3316407" y="1595371"/>
        <a:ext cx="207946" cy="285848"/>
      </dsp:txXfrm>
    </dsp:sp>
    <dsp:sp modelId="{D9F9267D-DA54-486B-AB95-2FA574191746}">
      <dsp:nvSpPr>
        <dsp:cNvPr id="0" name=""/>
        <dsp:cNvSpPr/>
      </dsp:nvSpPr>
      <dsp:spPr>
        <a:xfrm>
          <a:off x="2719769" y="3858"/>
          <a:ext cx="1401220" cy="1401220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  <a:effectLst/>
            </a:rPr>
            <a:t>Введение персональной ответственности заказчика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2924973" y="209062"/>
        <a:ext cx="990812" cy="990812"/>
      </dsp:txXfrm>
    </dsp:sp>
    <dsp:sp modelId="{5E51A73F-CB11-464A-A95F-AA5E26846ACC}">
      <dsp:nvSpPr>
        <dsp:cNvPr id="0" name=""/>
        <dsp:cNvSpPr/>
      </dsp:nvSpPr>
      <dsp:spPr>
        <a:xfrm>
          <a:off x="4244300" y="2427981"/>
          <a:ext cx="297065" cy="47641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>
        <a:off x="4244300" y="2523264"/>
        <a:ext cx="207946" cy="285848"/>
      </dsp:txXfrm>
    </dsp:sp>
    <dsp:sp modelId="{EF505582-93E6-477D-B82C-9A6910BFA015}">
      <dsp:nvSpPr>
        <dsp:cNvPr id="0" name=""/>
        <dsp:cNvSpPr/>
      </dsp:nvSpPr>
      <dsp:spPr>
        <a:xfrm>
          <a:off x="4681490" y="1965578"/>
          <a:ext cx="1401220" cy="1401220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effectLst/>
            </a:rPr>
            <a:t>Заказчик должен нести финансовую и юридическую ответственность в случае, если сроки реализации и ввода объекта переносятся по его вине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4886694" y="2170782"/>
        <a:ext cx="990812" cy="990812"/>
      </dsp:txXfrm>
    </dsp:sp>
    <dsp:sp modelId="{ECC997A6-0C20-405E-BBDC-466A3D4DB439}">
      <dsp:nvSpPr>
        <dsp:cNvPr id="0" name=""/>
        <dsp:cNvSpPr/>
      </dsp:nvSpPr>
      <dsp:spPr>
        <a:xfrm rot="5400000">
          <a:off x="3271847" y="3400434"/>
          <a:ext cx="297065" cy="47641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>
        <a:off x="3316407" y="3451158"/>
        <a:ext cx="207946" cy="285848"/>
      </dsp:txXfrm>
    </dsp:sp>
    <dsp:sp modelId="{2E386DDF-65D3-4C2D-ACB6-EE20BA23DFDA}">
      <dsp:nvSpPr>
        <dsp:cNvPr id="0" name=""/>
        <dsp:cNvSpPr/>
      </dsp:nvSpPr>
      <dsp:spPr>
        <a:xfrm>
          <a:off x="2719769" y="3927299"/>
          <a:ext cx="1401220" cy="1401220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  <a:effectLst/>
            </a:rPr>
            <a:t>Введение ответственности заказчика за качество предоставленной исходной и проектной документации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2924973" y="4132503"/>
        <a:ext cx="990812" cy="990812"/>
      </dsp:txXfrm>
    </dsp:sp>
    <dsp:sp modelId="{774A7CEC-DFC7-4E9D-9DE9-6B597C192295}">
      <dsp:nvSpPr>
        <dsp:cNvPr id="0" name=""/>
        <dsp:cNvSpPr/>
      </dsp:nvSpPr>
      <dsp:spPr>
        <a:xfrm rot="10800000">
          <a:off x="2299394" y="2427981"/>
          <a:ext cx="297065" cy="47641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10800000">
        <a:off x="2388513" y="2523264"/>
        <a:ext cx="207946" cy="285848"/>
      </dsp:txXfrm>
    </dsp:sp>
    <dsp:sp modelId="{3D7F03D3-FEEA-4940-ADC9-B8C96BC5F4C0}">
      <dsp:nvSpPr>
        <dsp:cNvPr id="0" name=""/>
        <dsp:cNvSpPr/>
      </dsp:nvSpPr>
      <dsp:spPr>
        <a:xfrm>
          <a:off x="758049" y="1965578"/>
          <a:ext cx="1401220" cy="1401220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  <a:effectLst/>
            </a:rPr>
            <a:t>Введение солидарной ответственности сторон за увеличение сроков исполнения контракта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963253" y="2170782"/>
        <a:ext cx="990812" cy="9908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F1DA2-5530-4395-95CF-A200BDEE6954}">
      <dsp:nvSpPr>
        <dsp:cNvPr id="0" name=""/>
        <dsp:cNvSpPr/>
      </dsp:nvSpPr>
      <dsp:spPr>
        <a:xfrm>
          <a:off x="2" y="0"/>
          <a:ext cx="8551274" cy="3528863"/>
        </a:xfrm>
        <a:prstGeom prst="rightArrow">
          <a:avLst/>
        </a:prstGeom>
        <a:solidFill>
          <a:srgbClr val="FF0000"/>
        </a:soli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3EE4C5-CB23-43EE-BD54-D8E0658C9883}">
      <dsp:nvSpPr>
        <dsp:cNvPr id="0" name=""/>
        <dsp:cNvSpPr/>
      </dsp:nvSpPr>
      <dsp:spPr>
        <a:xfrm>
          <a:off x="1670" y="1058658"/>
          <a:ext cx="1068492" cy="1411545"/>
        </a:xfrm>
        <a:prstGeom prst="roundRect">
          <a:avLst/>
        </a:prstGeom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Упразднение «серых» схем реализации </a:t>
          </a:r>
          <a:r>
            <a:rPr lang="ru-RU" sz="1000" b="1" kern="1200" dirty="0" err="1" smtClean="0">
              <a:solidFill>
                <a:schemeClr val="tx1"/>
              </a:solidFill>
            </a:rPr>
            <a:t>госконтрактов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53829" y="1110817"/>
        <a:ext cx="964174" cy="1307227"/>
      </dsp:txXfrm>
    </dsp:sp>
    <dsp:sp modelId="{177D9B20-439F-41E2-9B53-B69815C44FBF}">
      <dsp:nvSpPr>
        <dsp:cNvPr id="0" name=""/>
        <dsp:cNvSpPr/>
      </dsp:nvSpPr>
      <dsp:spPr>
        <a:xfrm>
          <a:off x="1248244" y="1058658"/>
          <a:ext cx="1068492" cy="1411545"/>
        </a:xfrm>
        <a:prstGeom prst="roundRect">
          <a:avLst/>
        </a:prstGeom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Повышение качества реализации </a:t>
          </a:r>
          <a:r>
            <a:rPr lang="ru-RU" sz="1000" b="1" kern="1200" dirty="0" err="1" smtClean="0">
              <a:solidFill>
                <a:schemeClr val="tx1"/>
              </a:solidFill>
            </a:rPr>
            <a:t>госконтрактов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1300403" y="1110817"/>
        <a:ext cx="964174" cy="1307227"/>
      </dsp:txXfrm>
    </dsp:sp>
    <dsp:sp modelId="{0CD1553D-CF42-45CE-BC8F-58526F489A3E}">
      <dsp:nvSpPr>
        <dsp:cNvPr id="0" name=""/>
        <dsp:cNvSpPr/>
      </dsp:nvSpPr>
      <dsp:spPr>
        <a:xfrm>
          <a:off x="2494818" y="1058658"/>
          <a:ext cx="1068492" cy="1411545"/>
        </a:xfrm>
        <a:prstGeom prst="roundRect">
          <a:avLst/>
        </a:prstGeom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Повышение качества строительства по госзаказу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2546977" y="1110817"/>
        <a:ext cx="964174" cy="1307227"/>
      </dsp:txXfrm>
    </dsp:sp>
    <dsp:sp modelId="{4179794E-E5DD-499D-A785-D29FCD1249A1}">
      <dsp:nvSpPr>
        <dsp:cNvPr id="0" name=""/>
        <dsp:cNvSpPr/>
      </dsp:nvSpPr>
      <dsp:spPr>
        <a:xfrm>
          <a:off x="3741393" y="1058658"/>
          <a:ext cx="1068492" cy="1411545"/>
        </a:xfrm>
        <a:prstGeom prst="roundRect">
          <a:avLst/>
        </a:prstGeom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Доступность реализации </a:t>
          </a:r>
          <a:r>
            <a:rPr lang="ru-RU" sz="1000" b="1" kern="1200" dirty="0" err="1" smtClean="0">
              <a:solidFill>
                <a:schemeClr val="tx1"/>
              </a:solidFill>
            </a:rPr>
            <a:t>госконрактов</a:t>
          </a:r>
          <a:r>
            <a:rPr lang="ru-RU" sz="1000" b="1" kern="1200" dirty="0" smtClean="0">
              <a:solidFill>
                <a:schemeClr val="tx1"/>
              </a:solidFill>
            </a:rPr>
            <a:t> для субъектов малого и среднего предпринимательства 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3793552" y="1110817"/>
        <a:ext cx="964174" cy="1307227"/>
      </dsp:txXfrm>
    </dsp:sp>
    <dsp:sp modelId="{A559D00E-DEEF-4D79-8073-55E8A0E65080}">
      <dsp:nvSpPr>
        <dsp:cNvPr id="0" name=""/>
        <dsp:cNvSpPr/>
      </dsp:nvSpPr>
      <dsp:spPr>
        <a:xfrm>
          <a:off x="4987967" y="1058658"/>
          <a:ext cx="1068492" cy="1411545"/>
        </a:xfrm>
        <a:prstGeom prst="roundRect">
          <a:avLst/>
        </a:prstGeom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Гарантия оплаты работ субподрядчиков (субъектов МСП) по рыночным ценам, а не по остаточному принципу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5040126" y="1110817"/>
        <a:ext cx="964174" cy="1307227"/>
      </dsp:txXfrm>
    </dsp:sp>
    <dsp:sp modelId="{106C8465-1CF8-4F97-9130-4F1086EBBB64}">
      <dsp:nvSpPr>
        <dsp:cNvPr id="0" name=""/>
        <dsp:cNvSpPr/>
      </dsp:nvSpPr>
      <dsp:spPr>
        <a:xfrm>
          <a:off x="6234542" y="1058658"/>
          <a:ext cx="1068492" cy="1411545"/>
        </a:xfrm>
        <a:prstGeom prst="roundRect">
          <a:avLst/>
        </a:prstGeom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Снижение уровня коррупции в системе госзаказа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6286701" y="1110817"/>
        <a:ext cx="964174" cy="1307227"/>
      </dsp:txXfrm>
    </dsp:sp>
    <dsp:sp modelId="{7EF82590-DC99-4323-853E-35A47C151356}">
      <dsp:nvSpPr>
        <dsp:cNvPr id="0" name=""/>
        <dsp:cNvSpPr/>
      </dsp:nvSpPr>
      <dsp:spPr>
        <a:xfrm>
          <a:off x="7481116" y="1058658"/>
          <a:ext cx="1068492" cy="1411545"/>
        </a:xfrm>
        <a:prstGeom prst="roundRect">
          <a:avLst/>
        </a:prstGeom>
        <a:gradFill rotWithShape="0">
          <a:gsLst>
            <a:gs pos="0">
              <a:srgbClr val="00B0F0"/>
            </a:gs>
            <a:gs pos="8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Поддержка добросовестного предпринимательства в сфере строительства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7533275" y="1110817"/>
        <a:ext cx="964174" cy="13072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227C7-CDE5-46BD-BB5F-A7493A470421}">
      <dsp:nvSpPr>
        <dsp:cNvPr id="0" name=""/>
        <dsp:cNvSpPr/>
      </dsp:nvSpPr>
      <dsp:spPr>
        <a:xfrm>
          <a:off x="792088" y="0"/>
          <a:ext cx="5040560" cy="5040560"/>
        </a:xfrm>
        <a:prstGeom prst="diamond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E01ED6-3E78-415A-ADF9-8EF56E69B2BB}">
      <dsp:nvSpPr>
        <dsp:cNvPr id="0" name=""/>
        <dsp:cNvSpPr/>
      </dsp:nvSpPr>
      <dsp:spPr>
        <a:xfrm>
          <a:off x="1270941" y="478853"/>
          <a:ext cx="1965818" cy="1965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Федеральная налоговая служба</a:t>
          </a:r>
          <a:endParaRPr lang="ru-RU" sz="1600" kern="1200" dirty="0"/>
        </a:p>
      </dsp:txBody>
      <dsp:txXfrm>
        <a:off x="1366904" y="574816"/>
        <a:ext cx="1773892" cy="1773892"/>
      </dsp:txXfrm>
    </dsp:sp>
    <dsp:sp modelId="{6935B445-2E61-45C7-B6A5-E817E134A468}">
      <dsp:nvSpPr>
        <dsp:cNvPr id="0" name=""/>
        <dsp:cNvSpPr/>
      </dsp:nvSpPr>
      <dsp:spPr>
        <a:xfrm>
          <a:off x="3387976" y="478853"/>
          <a:ext cx="1965818" cy="1965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Федеральная антимонопольная служба</a:t>
          </a:r>
          <a:endParaRPr lang="ru-RU" sz="1600" kern="1200" dirty="0"/>
        </a:p>
      </dsp:txBody>
      <dsp:txXfrm>
        <a:off x="3483939" y="574816"/>
        <a:ext cx="1773892" cy="1773892"/>
      </dsp:txXfrm>
    </dsp:sp>
    <dsp:sp modelId="{52CCC29E-F975-4FAE-905E-07FA2EDA766C}">
      <dsp:nvSpPr>
        <dsp:cNvPr id="0" name=""/>
        <dsp:cNvSpPr/>
      </dsp:nvSpPr>
      <dsp:spPr>
        <a:xfrm>
          <a:off x="1270941" y="2595888"/>
          <a:ext cx="1965818" cy="1965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3340">
              <a:srgbClr val="00B0F0"/>
            </a:gs>
            <a:gs pos="8000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Прокуратура</a:t>
          </a:r>
          <a:endParaRPr lang="ru-RU" sz="1600" kern="1200" dirty="0"/>
        </a:p>
      </dsp:txBody>
      <dsp:txXfrm>
        <a:off x="1366904" y="2691851"/>
        <a:ext cx="1773892" cy="1773892"/>
      </dsp:txXfrm>
    </dsp:sp>
    <dsp:sp modelId="{7C7FC0F4-6DF5-423C-8CCC-0EF821426109}">
      <dsp:nvSpPr>
        <dsp:cNvPr id="0" name=""/>
        <dsp:cNvSpPr/>
      </dsp:nvSpPr>
      <dsp:spPr>
        <a:xfrm>
          <a:off x="3387976" y="2595888"/>
          <a:ext cx="1965818" cy="1965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Общественный контроль</a:t>
          </a:r>
          <a:endParaRPr lang="ru-RU" sz="1600" kern="1200" dirty="0"/>
        </a:p>
      </dsp:txBody>
      <dsp:txXfrm>
        <a:off x="3483939" y="2691851"/>
        <a:ext cx="1773892" cy="1773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003AB-BE2A-43D5-A713-A9E57BEC26F3}">
      <dsp:nvSpPr>
        <dsp:cNvPr id="0" name=""/>
        <dsp:cNvSpPr/>
      </dsp:nvSpPr>
      <dsp:spPr>
        <a:xfrm>
          <a:off x="707385" y="0"/>
          <a:ext cx="7681021" cy="2032000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8C925F-6B78-4408-A807-20310AE72E4B}">
      <dsp:nvSpPr>
        <dsp:cNvPr id="0" name=""/>
        <dsp:cNvSpPr/>
      </dsp:nvSpPr>
      <dsp:spPr>
        <a:xfrm>
          <a:off x="3460" y="609599"/>
          <a:ext cx="1734964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Изыскательные работы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138" y="649277"/>
        <a:ext cx="1655608" cy="733444"/>
      </dsp:txXfrm>
    </dsp:sp>
    <dsp:sp modelId="{3C5FFA11-9F51-43F0-8E15-DFEF92683DBF}">
      <dsp:nvSpPr>
        <dsp:cNvPr id="0" name=""/>
        <dsp:cNvSpPr/>
      </dsp:nvSpPr>
      <dsp:spPr>
        <a:xfrm>
          <a:off x="1827113" y="609599"/>
          <a:ext cx="1734964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Сбор исходно-разрешительной документации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6791" y="649277"/>
        <a:ext cx="1655608" cy="733444"/>
      </dsp:txXfrm>
    </dsp:sp>
    <dsp:sp modelId="{A5099898-CCC3-4BAB-B083-D4ACA36E2DD9}">
      <dsp:nvSpPr>
        <dsp:cNvPr id="0" name=""/>
        <dsp:cNvSpPr/>
      </dsp:nvSpPr>
      <dsp:spPr>
        <a:xfrm>
          <a:off x="3650765" y="609599"/>
          <a:ext cx="1734964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Проектирование 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0443" y="649277"/>
        <a:ext cx="1655608" cy="733444"/>
      </dsp:txXfrm>
    </dsp:sp>
    <dsp:sp modelId="{C96C799D-ADC9-4B53-B03A-6A1235316D2D}">
      <dsp:nvSpPr>
        <dsp:cNvPr id="0" name=""/>
        <dsp:cNvSpPr/>
      </dsp:nvSpPr>
      <dsp:spPr>
        <a:xfrm>
          <a:off x="5474418" y="609599"/>
          <a:ext cx="1734964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Выполнение работ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14096" y="649277"/>
        <a:ext cx="1655608" cy="733444"/>
      </dsp:txXfrm>
    </dsp:sp>
    <dsp:sp modelId="{F7D8F001-2323-412D-932A-A1A218836609}">
      <dsp:nvSpPr>
        <dsp:cNvPr id="0" name=""/>
        <dsp:cNvSpPr/>
      </dsp:nvSpPr>
      <dsp:spPr>
        <a:xfrm>
          <a:off x="7298070" y="609599"/>
          <a:ext cx="1734964" cy="81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Сдача объекта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37748" y="649277"/>
        <a:ext cx="1655608" cy="733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7EDE2-015E-4F0F-B461-96E55536A84C}">
      <dsp:nvSpPr>
        <dsp:cNvPr id="0" name=""/>
        <dsp:cNvSpPr/>
      </dsp:nvSpPr>
      <dsp:spPr>
        <a:xfrm>
          <a:off x="0" y="815525"/>
          <a:ext cx="2767807" cy="1660684"/>
        </a:xfrm>
        <a:prstGeom prst="rect">
          <a:avLst/>
        </a:prstGeom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9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/>
            </a:rPr>
            <a:t>Недостаточное внимание заказчика к этапам: изыскания, обследование, проектирование</a:t>
          </a:r>
          <a:endParaRPr lang="ru-RU" sz="1800" b="1" kern="1200" dirty="0">
            <a:solidFill>
              <a:schemeClr val="bg1"/>
            </a:solidFill>
            <a:effectLst/>
          </a:endParaRPr>
        </a:p>
      </dsp:txBody>
      <dsp:txXfrm>
        <a:off x="0" y="815525"/>
        <a:ext cx="2767807" cy="1660684"/>
      </dsp:txXfrm>
    </dsp:sp>
    <dsp:sp modelId="{A99940A8-F434-4A8A-B02C-F36B36DE5485}">
      <dsp:nvSpPr>
        <dsp:cNvPr id="0" name=""/>
        <dsp:cNvSpPr/>
      </dsp:nvSpPr>
      <dsp:spPr>
        <a:xfrm>
          <a:off x="3044588" y="815525"/>
          <a:ext cx="2767807" cy="1660684"/>
        </a:xfrm>
        <a:prstGeom prst="rect">
          <a:avLst/>
        </a:prstGeom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8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/>
            </a:rPr>
            <a:t>Недостаточная квалификация заказчика для оценки качества выполнения, прежде всего, проектных работ</a:t>
          </a:r>
          <a:endParaRPr lang="ru-RU" sz="1800" b="1" kern="1200" dirty="0">
            <a:solidFill>
              <a:schemeClr val="bg1"/>
            </a:solidFill>
            <a:effectLst/>
          </a:endParaRPr>
        </a:p>
      </dsp:txBody>
      <dsp:txXfrm>
        <a:off x="3044588" y="815525"/>
        <a:ext cx="2767807" cy="1660684"/>
      </dsp:txXfrm>
    </dsp:sp>
    <dsp:sp modelId="{99B8C51C-B1BC-4832-9E03-38205BBB2498}">
      <dsp:nvSpPr>
        <dsp:cNvPr id="0" name=""/>
        <dsp:cNvSpPr/>
      </dsp:nvSpPr>
      <dsp:spPr>
        <a:xfrm>
          <a:off x="6089176" y="815525"/>
          <a:ext cx="2767807" cy="1660684"/>
        </a:xfrm>
        <a:prstGeom prst="rect">
          <a:avLst/>
        </a:prstGeom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8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/>
            </a:rPr>
            <a:t>Недостаточный срок для ознакомления с проектной документацией, принятия решения и подготовки заявки участником</a:t>
          </a:r>
          <a:endParaRPr lang="ru-RU" sz="1800" b="1" kern="1200" dirty="0">
            <a:solidFill>
              <a:schemeClr val="bg1"/>
            </a:solidFill>
            <a:effectLst/>
          </a:endParaRPr>
        </a:p>
      </dsp:txBody>
      <dsp:txXfrm>
        <a:off x="6089176" y="815525"/>
        <a:ext cx="2767807" cy="1660684"/>
      </dsp:txXfrm>
    </dsp:sp>
    <dsp:sp modelId="{B29775F5-EE8E-4774-9B8E-6F7179127C31}">
      <dsp:nvSpPr>
        <dsp:cNvPr id="0" name=""/>
        <dsp:cNvSpPr/>
      </dsp:nvSpPr>
      <dsp:spPr>
        <a:xfrm>
          <a:off x="1522294" y="2752990"/>
          <a:ext cx="2767807" cy="1660684"/>
        </a:xfrm>
        <a:prstGeom prst="rect">
          <a:avLst/>
        </a:prstGeom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8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/>
            </a:rPr>
            <a:t>Отсутствие реальной ответственности заказчика</a:t>
          </a:r>
          <a:endParaRPr lang="ru-RU" sz="1800" b="1" kern="1200" dirty="0">
            <a:solidFill>
              <a:schemeClr val="bg1"/>
            </a:solidFill>
            <a:effectLst/>
          </a:endParaRPr>
        </a:p>
      </dsp:txBody>
      <dsp:txXfrm>
        <a:off x="1522294" y="2752990"/>
        <a:ext cx="2767807" cy="1660684"/>
      </dsp:txXfrm>
    </dsp:sp>
    <dsp:sp modelId="{EEC4C351-F85A-4499-B1DD-5CF9B7AAFD1F}">
      <dsp:nvSpPr>
        <dsp:cNvPr id="0" name=""/>
        <dsp:cNvSpPr/>
      </dsp:nvSpPr>
      <dsp:spPr>
        <a:xfrm>
          <a:off x="4566882" y="2752990"/>
          <a:ext cx="2767807" cy="1660684"/>
        </a:xfrm>
        <a:prstGeom prst="rect">
          <a:avLst/>
        </a:prstGeom>
        <a:gradFill rotWithShape="0">
          <a:gsLst>
            <a:gs pos="0">
              <a:srgbClr val="FF0000"/>
            </a:gs>
            <a:gs pos="80000">
              <a:srgbClr val="FF0000"/>
            </a:gs>
            <a:gs pos="100000">
              <a:schemeClr val="bg1">
                <a:lumMod val="8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/>
            </a:rPr>
            <a:t>Чрезмерная ответственность исполнителя</a:t>
          </a:r>
          <a:endParaRPr lang="ru-RU" sz="1800" b="1" kern="1200" dirty="0">
            <a:solidFill>
              <a:schemeClr val="bg1"/>
            </a:solidFill>
            <a:effectLst/>
          </a:endParaRPr>
        </a:p>
      </dsp:txBody>
      <dsp:txXfrm>
        <a:off x="4566882" y="2752990"/>
        <a:ext cx="2767807" cy="16606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2C0E1-7D01-483C-81EB-9774478C246E}">
      <dsp:nvSpPr>
        <dsp:cNvPr id="0" name=""/>
        <dsp:cNvSpPr/>
      </dsp:nvSpPr>
      <dsp:spPr>
        <a:xfrm>
          <a:off x="2300739" y="1828876"/>
          <a:ext cx="1303176" cy="1303176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  <a:effectLst/>
            </a:rPr>
            <a:t>Повышение уровня квалификации государственного заказчика</a:t>
          </a:r>
          <a:endParaRPr lang="ru-RU" sz="1000" b="1" kern="1200" dirty="0">
            <a:solidFill>
              <a:schemeClr val="tx1"/>
            </a:solidFill>
            <a:effectLst/>
          </a:endParaRPr>
        </a:p>
      </dsp:txBody>
      <dsp:txXfrm>
        <a:off x="2491585" y="2019722"/>
        <a:ext cx="921484" cy="921484"/>
      </dsp:txXfrm>
    </dsp:sp>
    <dsp:sp modelId="{7F4D88EA-CA64-4814-A635-4F81703C6B3A}">
      <dsp:nvSpPr>
        <dsp:cNvPr id="0" name=""/>
        <dsp:cNvSpPr/>
      </dsp:nvSpPr>
      <dsp:spPr>
        <a:xfrm rot="8112150">
          <a:off x="1919998" y="3037780"/>
          <a:ext cx="495897" cy="44307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solidFill>
              <a:schemeClr val="tx1"/>
            </a:solidFill>
            <a:effectLst/>
          </a:endParaRPr>
        </a:p>
      </dsp:txBody>
      <dsp:txXfrm rot="10800000">
        <a:off x="2033622" y="3079567"/>
        <a:ext cx="362973" cy="265847"/>
      </dsp:txXfrm>
    </dsp:sp>
    <dsp:sp modelId="{D9F9267D-DA54-486B-AB95-2FA574191746}">
      <dsp:nvSpPr>
        <dsp:cNvPr id="0" name=""/>
        <dsp:cNvSpPr/>
      </dsp:nvSpPr>
      <dsp:spPr>
        <a:xfrm>
          <a:off x="712061" y="3406365"/>
          <a:ext cx="1303176" cy="1303176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effectLst/>
            </a:rPr>
            <a:t>От качества исходной и проектной документации зависит качество и сроки исполнения работ</a:t>
          </a:r>
          <a:endParaRPr lang="ru-RU" sz="800" b="1" kern="1200" dirty="0">
            <a:solidFill>
              <a:schemeClr val="tx1"/>
            </a:solidFill>
            <a:effectLst/>
          </a:endParaRPr>
        </a:p>
      </dsp:txBody>
      <dsp:txXfrm>
        <a:off x="902907" y="3597211"/>
        <a:ext cx="921484" cy="921484"/>
      </dsp:txXfrm>
    </dsp:sp>
    <dsp:sp modelId="{5E51A73F-CB11-464A-A95F-AA5E26846ACC}">
      <dsp:nvSpPr>
        <dsp:cNvPr id="0" name=""/>
        <dsp:cNvSpPr/>
      </dsp:nvSpPr>
      <dsp:spPr>
        <a:xfrm rot="2498850">
          <a:off x="3525993" y="2979012"/>
          <a:ext cx="472071" cy="44307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solidFill>
              <a:schemeClr val="tx1"/>
            </a:solidFill>
            <a:effectLst/>
          </a:endParaRPr>
        </a:p>
      </dsp:txBody>
      <dsp:txXfrm>
        <a:off x="3542791" y="3023461"/>
        <a:ext cx="339147" cy="265847"/>
      </dsp:txXfrm>
    </dsp:sp>
    <dsp:sp modelId="{EF505582-93E6-477D-B82C-9A6910BFA015}">
      <dsp:nvSpPr>
        <dsp:cNvPr id="0" name=""/>
        <dsp:cNvSpPr/>
      </dsp:nvSpPr>
      <dsp:spPr>
        <a:xfrm>
          <a:off x="3940108" y="3286808"/>
          <a:ext cx="1303176" cy="1303176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  <a:effectLst/>
            </a:rPr>
            <a:t>Снижение степени </a:t>
          </a:r>
          <a:r>
            <a:rPr lang="ru-RU" sz="900" b="1" kern="1200" dirty="0" smtClean="0">
              <a:solidFill>
                <a:schemeClr val="tx1"/>
              </a:solidFill>
              <a:effectLst/>
            </a:rPr>
            <a:t>ответственности </a:t>
          </a:r>
          <a:r>
            <a:rPr lang="ru-RU" sz="1000" b="1" kern="1200" dirty="0" smtClean="0">
              <a:solidFill>
                <a:schemeClr val="tx1"/>
              </a:solidFill>
              <a:effectLst/>
            </a:rPr>
            <a:t>исполнителя</a:t>
          </a:r>
          <a:endParaRPr lang="ru-RU" sz="1000" b="1" kern="1200" dirty="0">
            <a:solidFill>
              <a:schemeClr val="tx1"/>
            </a:solidFill>
            <a:effectLst/>
          </a:endParaRPr>
        </a:p>
      </dsp:txBody>
      <dsp:txXfrm>
        <a:off x="4130954" y="3477654"/>
        <a:ext cx="921484" cy="9214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2C0E1-7D01-483C-81EB-9774478C246E}">
      <dsp:nvSpPr>
        <dsp:cNvPr id="0" name=""/>
        <dsp:cNvSpPr/>
      </dsp:nvSpPr>
      <dsp:spPr>
        <a:xfrm>
          <a:off x="2008101" y="1797354"/>
          <a:ext cx="1281821" cy="1281821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  <a:effectLst/>
            </a:rPr>
            <a:t>Упрощение процедурной части процесса закупки</a:t>
          </a:r>
          <a:endParaRPr lang="ru-RU" sz="1000" b="1" kern="1200" dirty="0">
            <a:solidFill>
              <a:schemeClr val="tx1"/>
            </a:solidFill>
            <a:effectLst/>
          </a:endParaRPr>
        </a:p>
      </dsp:txBody>
      <dsp:txXfrm>
        <a:off x="2195819" y="1985072"/>
        <a:ext cx="906385" cy="906385"/>
      </dsp:txXfrm>
    </dsp:sp>
    <dsp:sp modelId="{774A7CEC-DFC7-4E9D-9DE9-6B597C192295}">
      <dsp:nvSpPr>
        <dsp:cNvPr id="0" name=""/>
        <dsp:cNvSpPr/>
      </dsp:nvSpPr>
      <dsp:spPr>
        <a:xfrm rot="18684756">
          <a:off x="3114976" y="1465891"/>
          <a:ext cx="398960" cy="43581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  <a:effectLst/>
          </a:endParaRPr>
        </a:p>
      </dsp:txBody>
      <dsp:txXfrm>
        <a:off x="3135235" y="1597936"/>
        <a:ext cx="279272" cy="261491"/>
      </dsp:txXfrm>
    </dsp:sp>
    <dsp:sp modelId="{3D7F03D3-FEEA-4940-ADC9-B8C96BC5F4C0}">
      <dsp:nvSpPr>
        <dsp:cNvPr id="0" name=""/>
        <dsp:cNvSpPr/>
      </dsp:nvSpPr>
      <dsp:spPr>
        <a:xfrm>
          <a:off x="3353927" y="271490"/>
          <a:ext cx="1281821" cy="1281821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effectLst/>
            </a:rPr>
            <a:t>Ценовое предложение участника должно содержать обоснование цены</a:t>
          </a:r>
          <a:endParaRPr lang="ru-RU" sz="900" b="1" kern="1200" dirty="0">
            <a:solidFill>
              <a:schemeClr val="tx1"/>
            </a:solidFill>
            <a:effectLst/>
          </a:endParaRPr>
        </a:p>
      </dsp:txBody>
      <dsp:txXfrm>
        <a:off x="3541645" y="459208"/>
        <a:ext cx="906385" cy="906385"/>
      </dsp:txXfrm>
    </dsp:sp>
    <dsp:sp modelId="{57FC6F36-F362-4CFD-8CC6-8C4A5030F28B}">
      <dsp:nvSpPr>
        <dsp:cNvPr id="0" name=""/>
        <dsp:cNvSpPr/>
      </dsp:nvSpPr>
      <dsp:spPr>
        <a:xfrm rot="13796676">
          <a:off x="1757881" y="1421869"/>
          <a:ext cx="439610" cy="43581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  <a:effectLst/>
          </a:endParaRPr>
        </a:p>
      </dsp:txBody>
      <dsp:txXfrm rot="10800000">
        <a:off x="1865323" y="1559071"/>
        <a:ext cx="308864" cy="261491"/>
      </dsp:txXfrm>
    </dsp:sp>
    <dsp:sp modelId="{62E1FCAF-7E81-4AC4-BBE7-BA04920EC026}">
      <dsp:nvSpPr>
        <dsp:cNvPr id="0" name=""/>
        <dsp:cNvSpPr/>
      </dsp:nvSpPr>
      <dsp:spPr>
        <a:xfrm>
          <a:off x="649436" y="181336"/>
          <a:ext cx="1281821" cy="1281821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effectLst/>
            </a:rPr>
            <a:t>Заявка участника должна содержать инженерно-строительную аргументацию</a:t>
          </a:r>
          <a:endParaRPr lang="ru-RU" sz="900" b="1" kern="1200" dirty="0">
            <a:solidFill>
              <a:schemeClr val="tx1"/>
            </a:solidFill>
            <a:effectLst/>
          </a:endParaRPr>
        </a:p>
      </dsp:txBody>
      <dsp:txXfrm>
        <a:off x="837154" y="369054"/>
        <a:ext cx="906385" cy="9063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2C0E1-7D01-483C-81EB-9774478C246E}">
      <dsp:nvSpPr>
        <dsp:cNvPr id="0" name=""/>
        <dsp:cNvSpPr/>
      </dsp:nvSpPr>
      <dsp:spPr>
        <a:xfrm>
          <a:off x="1329262" y="1494352"/>
          <a:ext cx="1583396" cy="154616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effectLst/>
            </a:rPr>
            <a:t>Короткие сроки, отведенные на проведение конкурсных процедур</a:t>
          </a:r>
          <a:endParaRPr lang="ru-RU" sz="1100" b="1" kern="1200" dirty="0">
            <a:solidFill>
              <a:schemeClr val="tx1"/>
            </a:solidFill>
            <a:effectLst/>
          </a:endParaRPr>
        </a:p>
      </dsp:txBody>
      <dsp:txXfrm>
        <a:off x="1561145" y="1720783"/>
        <a:ext cx="1119630" cy="1093307"/>
      </dsp:txXfrm>
    </dsp:sp>
    <dsp:sp modelId="{7F4D88EA-CA64-4814-A635-4F81703C6B3A}">
      <dsp:nvSpPr>
        <dsp:cNvPr id="0" name=""/>
        <dsp:cNvSpPr/>
      </dsp:nvSpPr>
      <dsp:spPr>
        <a:xfrm rot="13531691">
          <a:off x="1048179" y="1216032"/>
          <a:ext cx="460009" cy="38588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  <a:effectLst/>
          </a:endParaRPr>
        </a:p>
      </dsp:txBody>
      <dsp:txXfrm rot="10800000">
        <a:off x="1146613" y="1334515"/>
        <a:ext cx="344242" cy="231533"/>
      </dsp:txXfrm>
    </dsp:sp>
    <dsp:sp modelId="{D9F9267D-DA54-486B-AB95-2FA574191746}">
      <dsp:nvSpPr>
        <dsp:cNvPr id="0" name=""/>
        <dsp:cNvSpPr/>
      </dsp:nvSpPr>
      <dsp:spPr>
        <a:xfrm>
          <a:off x="0" y="117568"/>
          <a:ext cx="1134969" cy="1134969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effectLst/>
            </a:rPr>
            <a:t>Размещение проектов в открытом доступе до публикации о торгах</a:t>
          </a:r>
          <a:endParaRPr lang="ru-RU" sz="800" b="1" kern="1200" dirty="0">
            <a:solidFill>
              <a:schemeClr val="tx1"/>
            </a:solidFill>
            <a:effectLst/>
          </a:endParaRPr>
        </a:p>
      </dsp:txBody>
      <dsp:txXfrm>
        <a:off x="166212" y="283780"/>
        <a:ext cx="802545" cy="802545"/>
      </dsp:txXfrm>
    </dsp:sp>
    <dsp:sp modelId="{5E51A73F-CB11-464A-A95F-AA5E26846ACC}">
      <dsp:nvSpPr>
        <dsp:cNvPr id="0" name=""/>
        <dsp:cNvSpPr/>
      </dsp:nvSpPr>
      <dsp:spPr>
        <a:xfrm rot="19032011">
          <a:off x="2774828" y="1254568"/>
          <a:ext cx="463149" cy="38588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  <a:effectLst/>
          </a:endParaRPr>
        </a:p>
      </dsp:txBody>
      <dsp:txXfrm>
        <a:off x="2790241" y="1371074"/>
        <a:ext cx="347382" cy="231533"/>
      </dsp:txXfrm>
    </dsp:sp>
    <dsp:sp modelId="{EF505582-93E6-477D-B82C-9A6910BFA015}">
      <dsp:nvSpPr>
        <dsp:cNvPr id="0" name=""/>
        <dsp:cNvSpPr/>
      </dsp:nvSpPr>
      <dsp:spPr>
        <a:xfrm>
          <a:off x="3185510" y="188680"/>
          <a:ext cx="1134969" cy="1134969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effectLst/>
            </a:rPr>
            <a:t>Срок для ознакомления с будущим заказом – не менее 60 дней</a:t>
          </a:r>
          <a:endParaRPr lang="ru-RU" sz="800" b="1" kern="1200" dirty="0">
            <a:solidFill>
              <a:schemeClr val="tx1"/>
            </a:solidFill>
            <a:effectLst/>
          </a:endParaRPr>
        </a:p>
      </dsp:txBody>
      <dsp:txXfrm>
        <a:off x="3351722" y="354892"/>
        <a:ext cx="802545" cy="802545"/>
      </dsp:txXfrm>
    </dsp:sp>
    <dsp:sp modelId="{3653B495-B530-426F-8541-BD3666F546D4}">
      <dsp:nvSpPr>
        <dsp:cNvPr id="0" name=""/>
        <dsp:cNvSpPr/>
      </dsp:nvSpPr>
      <dsp:spPr>
        <a:xfrm rot="8062027">
          <a:off x="1047252" y="2935912"/>
          <a:ext cx="462221" cy="38588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1145611" y="2971711"/>
        <a:ext cx="346454" cy="231533"/>
      </dsp:txXfrm>
    </dsp:sp>
    <dsp:sp modelId="{52E21A18-7C32-4BCD-80CA-1EC8CD5CB64C}">
      <dsp:nvSpPr>
        <dsp:cNvPr id="0" name=""/>
        <dsp:cNvSpPr/>
      </dsp:nvSpPr>
      <dsp:spPr>
        <a:xfrm>
          <a:off x="0" y="3288131"/>
          <a:ext cx="1134969" cy="1134969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effectLst/>
            </a:rPr>
            <a:t>В период предварительного ознакомления с заказом потенциальные участники должны иметь возможность направлять свои замечания и критику</a:t>
          </a:r>
          <a:endParaRPr lang="ru-RU" sz="600" b="1" kern="1200" dirty="0">
            <a:solidFill>
              <a:schemeClr val="tx1"/>
            </a:solidFill>
            <a:effectLst/>
          </a:endParaRPr>
        </a:p>
      </dsp:txBody>
      <dsp:txXfrm>
        <a:off x="166212" y="3454343"/>
        <a:ext cx="802545" cy="802545"/>
      </dsp:txXfrm>
    </dsp:sp>
    <dsp:sp modelId="{AC07BA6C-7231-4B8B-B484-54BDFC5E029F}">
      <dsp:nvSpPr>
        <dsp:cNvPr id="0" name=""/>
        <dsp:cNvSpPr/>
      </dsp:nvSpPr>
      <dsp:spPr>
        <a:xfrm rot="2653187">
          <a:off x="2758318" y="2933852"/>
          <a:ext cx="491460" cy="38588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774718" y="2970661"/>
        <a:ext cx="375693" cy="231533"/>
      </dsp:txXfrm>
    </dsp:sp>
    <dsp:sp modelId="{F3F2FB4A-D02C-4C70-A0BA-8322AE4610CE}">
      <dsp:nvSpPr>
        <dsp:cNvPr id="0" name=""/>
        <dsp:cNvSpPr/>
      </dsp:nvSpPr>
      <dsp:spPr>
        <a:xfrm>
          <a:off x="3185510" y="3288133"/>
          <a:ext cx="1134969" cy="1134969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tx1"/>
              </a:solidFill>
              <a:effectLst/>
            </a:rPr>
            <a:t>Проект должен публиковаться для проведения торгов с учетом внесенных замечаний участниками</a:t>
          </a:r>
          <a:endParaRPr lang="ru-RU" sz="700" b="1" kern="1200" dirty="0">
            <a:solidFill>
              <a:schemeClr val="tx1"/>
            </a:solidFill>
            <a:effectLst/>
          </a:endParaRPr>
        </a:p>
      </dsp:txBody>
      <dsp:txXfrm>
        <a:off x="3351722" y="3454345"/>
        <a:ext cx="802545" cy="8025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98B72-21BF-47D0-AB0E-0973835C8E31}">
      <dsp:nvSpPr>
        <dsp:cNvPr id="0" name=""/>
        <dsp:cNvSpPr/>
      </dsp:nvSpPr>
      <dsp:spPr>
        <a:xfrm>
          <a:off x="832551" y="345001"/>
          <a:ext cx="1292224" cy="86191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более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20 000 000 р.</a:t>
          </a:r>
          <a:endParaRPr lang="ru-RU" sz="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39307" y="345001"/>
        <a:ext cx="1085468" cy="861914"/>
      </dsp:txXfrm>
    </dsp:sp>
    <dsp:sp modelId="{1BD87347-B242-4FC8-BFE6-B8002A0A17CF}">
      <dsp:nvSpPr>
        <dsp:cNvPr id="0" name=""/>
        <dsp:cNvSpPr/>
      </dsp:nvSpPr>
      <dsp:spPr>
        <a:xfrm>
          <a:off x="143364" y="408"/>
          <a:ext cx="861483" cy="86148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 дней</a:t>
          </a:r>
          <a:endParaRPr lang="ru-RU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9525" y="126569"/>
        <a:ext cx="609161" cy="609161"/>
      </dsp:txXfrm>
    </dsp:sp>
    <dsp:sp modelId="{7FC0DDC9-1E62-4F99-8A01-7C4BBAE0C710}">
      <dsp:nvSpPr>
        <dsp:cNvPr id="0" name=""/>
        <dsp:cNvSpPr/>
      </dsp:nvSpPr>
      <dsp:spPr>
        <a:xfrm>
          <a:off x="2986259" y="345001"/>
          <a:ext cx="1292224" cy="86191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более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3 000 000 р.</a:t>
          </a:r>
          <a:endParaRPr lang="ru-RU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3015" y="345001"/>
        <a:ext cx="1085468" cy="861914"/>
      </dsp:txXfrm>
    </dsp:sp>
    <dsp:sp modelId="{45CAAEA5-D893-4AC7-93BA-093E23E08EEE}">
      <dsp:nvSpPr>
        <dsp:cNvPr id="0" name=""/>
        <dsp:cNvSpPr/>
      </dsp:nvSpPr>
      <dsp:spPr>
        <a:xfrm>
          <a:off x="2297072" y="408"/>
          <a:ext cx="861483" cy="86148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дней</a:t>
          </a:r>
          <a:endParaRPr lang="ru-RU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3233" y="126569"/>
        <a:ext cx="609161" cy="6091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2C0E1-7D01-483C-81EB-9774478C246E}">
      <dsp:nvSpPr>
        <dsp:cNvPr id="0" name=""/>
        <dsp:cNvSpPr/>
      </dsp:nvSpPr>
      <dsp:spPr>
        <a:xfrm>
          <a:off x="2448260" y="1512185"/>
          <a:ext cx="1551793" cy="155179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</a:rPr>
            <a:t>Совершенствование системы ценообразования при составлении сметы 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2675515" y="1739440"/>
        <a:ext cx="1097283" cy="1097283"/>
      </dsp:txXfrm>
    </dsp:sp>
    <dsp:sp modelId="{5E51A73F-CB11-464A-A95F-AA5E26846ACC}">
      <dsp:nvSpPr>
        <dsp:cNvPr id="0" name=""/>
        <dsp:cNvSpPr/>
      </dsp:nvSpPr>
      <dsp:spPr>
        <a:xfrm rot="11689634">
          <a:off x="1754343" y="1703991"/>
          <a:ext cx="519818" cy="52760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10800000">
        <a:off x="1907692" y="1829467"/>
        <a:ext cx="363873" cy="316565"/>
      </dsp:txXfrm>
    </dsp:sp>
    <dsp:sp modelId="{EF505582-93E6-477D-B82C-9A6910BFA015}">
      <dsp:nvSpPr>
        <dsp:cNvPr id="0" name=""/>
        <dsp:cNvSpPr/>
      </dsp:nvSpPr>
      <dsp:spPr>
        <a:xfrm>
          <a:off x="8" y="864084"/>
          <a:ext cx="1551793" cy="1551793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</a:rPr>
            <a:t>Качественная система ценообразования предотвратит необоснованное понижение цены контракта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227263" y="1091339"/>
        <a:ext cx="1097283" cy="1097283"/>
      </dsp:txXfrm>
    </dsp:sp>
    <dsp:sp modelId="{ECC997A6-0C20-405E-BBDC-466A3D4DB439}">
      <dsp:nvSpPr>
        <dsp:cNvPr id="0" name=""/>
        <dsp:cNvSpPr/>
      </dsp:nvSpPr>
      <dsp:spPr>
        <a:xfrm rot="20588458">
          <a:off x="4152159" y="1668272"/>
          <a:ext cx="493534" cy="52760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>
        <a:off x="4155341" y="1795264"/>
        <a:ext cx="345474" cy="316565"/>
      </dsp:txXfrm>
    </dsp:sp>
    <dsp:sp modelId="{2E386DDF-65D3-4C2D-ACB6-EE20BA23DFDA}">
      <dsp:nvSpPr>
        <dsp:cNvPr id="0" name=""/>
        <dsp:cNvSpPr/>
      </dsp:nvSpPr>
      <dsp:spPr>
        <a:xfrm>
          <a:off x="4824534" y="792073"/>
          <a:ext cx="1551793" cy="1551793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</a:rPr>
            <a:t>Необходимо использование укрупненных показателей базисной стоимости 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5051789" y="1019328"/>
        <a:ext cx="1097283" cy="1097283"/>
      </dsp:txXfrm>
    </dsp:sp>
    <dsp:sp modelId="{90A013C0-CEE6-44EB-948E-052778A165AB}">
      <dsp:nvSpPr>
        <dsp:cNvPr id="0" name=""/>
        <dsp:cNvSpPr/>
      </dsp:nvSpPr>
      <dsp:spPr>
        <a:xfrm rot="8374431">
          <a:off x="1997925" y="2842614"/>
          <a:ext cx="531156" cy="52760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2137312" y="2896815"/>
        <a:ext cx="372873" cy="316565"/>
      </dsp:txXfrm>
    </dsp:sp>
    <dsp:sp modelId="{982679EE-5A8A-4C47-92D1-91A8AD863B3B}">
      <dsp:nvSpPr>
        <dsp:cNvPr id="0" name=""/>
        <dsp:cNvSpPr/>
      </dsp:nvSpPr>
      <dsp:spPr>
        <a:xfrm>
          <a:off x="504065" y="3168355"/>
          <a:ext cx="1551793" cy="1551793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</a:rPr>
            <a:t>Введение системы обоснования ценового предложения участником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731320" y="3395610"/>
        <a:ext cx="1097283" cy="10972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2C0E1-7D01-483C-81EB-9774478C246E}">
      <dsp:nvSpPr>
        <dsp:cNvPr id="0" name=""/>
        <dsp:cNvSpPr/>
      </dsp:nvSpPr>
      <dsp:spPr>
        <a:xfrm>
          <a:off x="2004128" y="1951532"/>
          <a:ext cx="1392342" cy="139234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Отсутствие заинтересованности заказчика в получении качественного результата выполненных работ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2208032" y="2155436"/>
        <a:ext cx="984534" cy="984534"/>
      </dsp:txXfrm>
    </dsp:sp>
    <dsp:sp modelId="{7F4D88EA-CA64-4814-A635-4F81703C6B3A}">
      <dsp:nvSpPr>
        <dsp:cNvPr id="0" name=""/>
        <dsp:cNvSpPr/>
      </dsp:nvSpPr>
      <dsp:spPr>
        <a:xfrm rot="16200000">
          <a:off x="2552559" y="1444441"/>
          <a:ext cx="295480" cy="47339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>
        <a:off x="2596881" y="1583442"/>
        <a:ext cx="206836" cy="284038"/>
      </dsp:txXfrm>
    </dsp:sp>
    <dsp:sp modelId="{D9F9267D-DA54-486B-AB95-2FA574191746}">
      <dsp:nvSpPr>
        <dsp:cNvPr id="0" name=""/>
        <dsp:cNvSpPr/>
      </dsp:nvSpPr>
      <dsp:spPr>
        <a:xfrm>
          <a:off x="2004128" y="1678"/>
          <a:ext cx="1392342" cy="1392342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Контроль сторонами исполнения контракта должен носить двусторонний характер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2208032" y="205582"/>
        <a:ext cx="984534" cy="984534"/>
      </dsp:txXfrm>
    </dsp:sp>
    <dsp:sp modelId="{ECC997A6-0C20-405E-BBDC-466A3D4DB439}">
      <dsp:nvSpPr>
        <dsp:cNvPr id="0" name=""/>
        <dsp:cNvSpPr/>
      </dsp:nvSpPr>
      <dsp:spPr>
        <a:xfrm rot="1800000">
          <a:off x="3389628" y="2894287"/>
          <a:ext cx="295480" cy="47339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>
        <a:off x="3395566" y="2966805"/>
        <a:ext cx="206836" cy="284038"/>
      </dsp:txXfrm>
    </dsp:sp>
    <dsp:sp modelId="{2E386DDF-65D3-4C2D-ACB6-EE20BA23DFDA}">
      <dsp:nvSpPr>
        <dsp:cNvPr id="0" name=""/>
        <dsp:cNvSpPr/>
      </dsp:nvSpPr>
      <dsp:spPr>
        <a:xfrm>
          <a:off x="3692751" y="2926459"/>
          <a:ext cx="1392342" cy="1392342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effectLst/>
            </a:rPr>
            <a:t> Исполнение работ должно происходить в соответствие с изначальным предложением победившего участника с соблюдением всех заявленных условий</a:t>
          </a:r>
          <a:endParaRPr lang="ru-RU" sz="800" b="1" kern="1200" dirty="0">
            <a:solidFill>
              <a:schemeClr val="tx1"/>
            </a:solidFill>
          </a:endParaRPr>
        </a:p>
      </dsp:txBody>
      <dsp:txXfrm>
        <a:off x="3896655" y="3130363"/>
        <a:ext cx="984534" cy="984534"/>
      </dsp:txXfrm>
    </dsp:sp>
    <dsp:sp modelId="{774A7CEC-DFC7-4E9D-9DE9-6B597C192295}">
      <dsp:nvSpPr>
        <dsp:cNvPr id="0" name=""/>
        <dsp:cNvSpPr/>
      </dsp:nvSpPr>
      <dsp:spPr>
        <a:xfrm rot="9000000">
          <a:off x="1715490" y="2894287"/>
          <a:ext cx="295480" cy="47339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10800000">
        <a:off x="1798196" y="2966805"/>
        <a:ext cx="206836" cy="284038"/>
      </dsp:txXfrm>
    </dsp:sp>
    <dsp:sp modelId="{3D7F03D3-FEEA-4940-ADC9-B8C96BC5F4C0}">
      <dsp:nvSpPr>
        <dsp:cNvPr id="0" name=""/>
        <dsp:cNvSpPr/>
      </dsp:nvSpPr>
      <dsp:spPr>
        <a:xfrm>
          <a:off x="315506" y="2926459"/>
          <a:ext cx="1392342" cy="1392342"/>
        </a:xfrm>
        <a:prstGeom prst="ellipse">
          <a:avLst/>
        </a:prstGeom>
        <a:gradFill rotWithShape="0">
          <a:gsLst>
            <a:gs pos="0">
              <a:srgbClr val="00B0F0"/>
            </a:gs>
            <a:gs pos="60000">
              <a:schemeClr val="bg1"/>
            </a:gs>
            <a:gs pos="100000">
              <a:srgbClr val="00B0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effectLst/>
            </a:rPr>
            <a:t> Критерием эффективности работы заказчика должно быть не освоение бюджетных средств, а фактический результат и введенный объект</a:t>
          </a:r>
          <a:endParaRPr lang="ru-RU" sz="800" b="1" kern="1200" dirty="0">
            <a:solidFill>
              <a:schemeClr val="tx1"/>
            </a:solidFill>
          </a:endParaRPr>
        </a:p>
      </dsp:txBody>
      <dsp:txXfrm>
        <a:off x="519410" y="3130363"/>
        <a:ext cx="984534" cy="984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59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9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6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63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3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86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7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19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9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5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0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0ADB4-FC33-4023-9E4A-4848FA69ACC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E7145-E6DF-4DA5-8405-586C3287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8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diagramColors" Target="../diagrams/colors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diagramQuickStyle" Target="../diagrams/quickStyl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Layout" Target="../diagrams/layout5.xml"/><Relationship Id="rId5" Type="http://schemas.openxmlformats.org/officeDocument/2006/relationships/diagramQuickStyle" Target="../diagrams/quickStyle4.xml"/><Relationship Id="rId10" Type="http://schemas.openxmlformats.org/officeDocument/2006/relationships/diagramData" Target="../diagrams/data5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5.jpeg"/><Relationship Id="rId14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Colors" Target="../diagrams/colors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0" Type="http://schemas.openxmlformats.org/officeDocument/2006/relationships/diagramLayout" Target="../diagrams/layout7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Relationship Id="rId1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5.jpeg"/><Relationship Id="rId9" Type="http://schemas.microsoft.com/office/2007/relationships/diagramDrawing" Target="../diagrams/drawing9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izelraion.ru/saitimages/zachestniezakupk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2746" cy="2780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</a:t>
            </a:r>
            <a:r>
              <a:rPr lang="ru-RU" sz="4800" dirty="0" smtClean="0"/>
              <a:t> </a:t>
            </a:r>
            <a:r>
              <a:rPr lang="ru-RU" sz="3200" b="1" dirty="0" smtClean="0"/>
              <a:t>ЧЕСТНЫЙ СТРОИТЕЛЬНЫ</a:t>
            </a:r>
            <a:r>
              <a:rPr lang="ru-RU" sz="3200" b="1" dirty="0"/>
              <a:t>Й</a:t>
            </a:r>
            <a:r>
              <a:rPr lang="ru-RU" sz="3200" b="1" dirty="0" smtClean="0"/>
              <a:t> ПОДРЯД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56376" y="6165304"/>
            <a:ext cx="1072208" cy="5284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2015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64630" y="4170681"/>
            <a:ext cx="7772400" cy="493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Изменения системы государственного заказа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28981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25889"/>
            <a:ext cx="6866674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Совершенствование деятельности ФАС России</a:t>
            </a:r>
            <a:endParaRPr lang="ru-RU" sz="2800" b="1" dirty="0"/>
          </a:p>
        </p:txBody>
      </p:sp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604448" y="6169090"/>
            <a:ext cx="434752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10</a:t>
            </a:r>
            <a:endParaRPr lang="ru-RU" sz="1800" dirty="0"/>
          </a:p>
        </p:txBody>
      </p:sp>
      <p:pic>
        <p:nvPicPr>
          <p:cNvPr id="10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Рассмотрение жалоб о правомерности поведения государственного и муниципального заказчика осуществляется федеральным и территориальными управлениями ФАС России. </a:t>
            </a:r>
          </a:p>
          <a:p>
            <a:pPr marL="0" indent="0" algn="just">
              <a:buNone/>
            </a:pPr>
            <a:r>
              <a:rPr lang="ru-RU" sz="1600" dirty="0" smtClean="0"/>
              <a:t>	Решение управления ФАС можно обжаловать в суде, рискуя, что пока будет длиться судебное производство, срок исполнения заказа завершится.  В связи с чем, необходимо: </a:t>
            </a:r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12" name="Овал 11"/>
          <p:cNvSpPr/>
          <p:nvPr/>
        </p:nvSpPr>
        <p:spPr>
          <a:xfrm>
            <a:off x="2123728" y="3356992"/>
            <a:ext cx="2088232" cy="2016224"/>
          </a:xfrm>
          <a:prstGeom prst="ellipse">
            <a:avLst/>
          </a:prstGeom>
          <a:gradFill>
            <a:gsLst>
              <a:gs pos="0">
                <a:srgbClr val="00B0F0"/>
              </a:gs>
              <a:gs pos="58000">
                <a:schemeClr val="bg1"/>
              </a:gs>
              <a:gs pos="100000">
                <a:srgbClr val="00B0F0"/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Включать в состав комиссии, рассматривающей жалобу, отраслевого специалиста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(90% жалоб – по аукционам) 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3356992"/>
            <a:ext cx="2088232" cy="2016224"/>
          </a:xfrm>
          <a:prstGeom prst="ellipse">
            <a:avLst/>
          </a:prstGeom>
          <a:gradFill>
            <a:gsLst>
              <a:gs pos="0">
                <a:srgbClr val="00B0F0"/>
              </a:gs>
              <a:gs pos="58000">
                <a:schemeClr val="bg1"/>
              </a:gs>
              <a:gs pos="100000">
                <a:srgbClr val="00B0F0"/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Введение ускоренного порядка судопроизводства для дел об оспаривании решений ФАС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7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0951" y="121196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Целевые показатели изменений механизма реализации государственных и муниципальных контрактов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577714"/>
              </p:ext>
            </p:extLst>
          </p:nvPr>
        </p:nvGraphicFramePr>
        <p:xfrm>
          <a:off x="323528" y="1484313"/>
          <a:ext cx="8551279" cy="352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532440" y="6169090"/>
            <a:ext cx="506760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13</a:t>
            </a:r>
            <a:endParaRPr lang="ru-RU" sz="1800" dirty="0"/>
          </a:p>
        </p:txBody>
      </p:sp>
      <p:pic>
        <p:nvPicPr>
          <p:cNvPr id="7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84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7150"/>
            <a:ext cx="7139136" cy="7060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Контроль реализации</a:t>
            </a:r>
            <a:endParaRPr lang="ru-RU" sz="24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96809"/>
              </p:ext>
            </p:extLst>
          </p:nvPr>
        </p:nvGraphicFramePr>
        <p:xfrm>
          <a:off x="1043608" y="1052736"/>
          <a:ext cx="66247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460432" y="6169090"/>
            <a:ext cx="578768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14</a:t>
            </a:r>
            <a:endParaRPr lang="ru-RU" sz="1800" dirty="0"/>
          </a:p>
        </p:txBody>
      </p:sp>
      <p:pic>
        <p:nvPicPr>
          <p:cNvPr id="7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68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460432" y="6169090"/>
            <a:ext cx="578768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14</a:t>
            </a:r>
            <a:endParaRPr lang="ru-RU" sz="1800" dirty="0"/>
          </a:p>
        </p:txBody>
      </p:sp>
      <p:pic>
        <p:nvPicPr>
          <p:cNvPr id="7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581" y="836713"/>
            <a:ext cx="8229600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Georgia" panose="02040502050405020303" pitchFamily="18" charset="0"/>
              </a:rPr>
              <a:t>Благодарю за внимание! </a:t>
            </a:r>
          </a:p>
          <a:p>
            <a:pPr marL="0" indent="0">
              <a:buNone/>
            </a:pPr>
            <a:endParaRPr lang="ru-RU" sz="16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Georgia" panose="02040502050405020303" pitchFamily="18" charset="0"/>
              </a:rPr>
              <a:t>ПИРОГОВ</a:t>
            </a:r>
          </a:p>
          <a:p>
            <a:pPr marL="0" indent="0" algn="ctr">
              <a:buNone/>
            </a:pPr>
            <a:r>
              <a:rPr lang="ru-RU" b="1" dirty="0" smtClean="0">
                <a:latin typeface="Georgia" panose="02040502050405020303" pitchFamily="18" charset="0"/>
              </a:rPr>
              <a:t>Андрей Владимирович</a:t>
            </a:r>
          </a:p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Georgia" panose="02040502050405020303" pitchFamily="18" charset="0"/>
              </a:rPr>
              <a:t>Руководитель Рабочей группы по вопросам госзаказа </a:t>
            </a:r>
            <a:endParaRPr lang="en-US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Georgia" panose="02040502050405020303" pitchFamily="18" charset="0"/>
              </a:rPr>
              <a:t>Комитета по строительству ООО МСП «ОПОРА РОССИИ»</a:t>
            </a:r>
            <a:endParaRPr lang="ru-RU" sz="1800" dirty="0">
              <a:latin typeface="Georgia" panose="02040502050405020303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17716" y="4738642"/>
            <a:ext cx="3310136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Georgia" panose="02040502050405020303" pitchFamily="18" charset="0"/>
              </a:rPr>
              <a:t>E-mail: stroiteli@opora.ru</a:t>
            </a:r>
          </a:p>
          <a:p>
            <a:r>
              <a:rPr lang="en-US" sz="1600" b="1" dirty="0" smtClean="0">
                <a:latin typeface="Georgia" panose="02040502050405020303" pitchFamily="18" charset="0"/>
              </a:rPr>
              <a:t>+7 495 660 21 11</a:t>
            </a:r>
          </a:p>
          <a:p>
            <a:r>
              <a:rPr lang="en-US" sz="1600" b="1" dirty="0" smtClean="0">
                <a:latin typeface="Georgia" panose="02040502050405020303" pitchFamily="18" charset="0"/>
              </a:rPr>
              <a:t>+7 903 111 64 23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759637" y="5602738"/>
            <a:ext cx="475252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www.opora.ru</a:t>
            </a:r>
            <a:endParaRPr lang="ru-RU" sz="16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https</a:t>
            </a:r>
            <a:r>
              <a:rPr lang="en-US" sz="1600" b="1" dirty="0">
                <a:solidFill>
                  <a:schemeClr val="tx1"/>
                </a:solidFill>
                <a:latin typeface="Georgia" panose="02040502050405020303" pitchFamily="18" charset="0"/>
              </a:rPr>
              <a:t>://</a:t>
            </a:r>
            <a:r>
              <a:rPr lang="en-US" sz="1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www.facebook.com/stroycomopora</a:t>
            </a:r>
            <a:endParaRPr lang="ru-RU" sz="16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Georgia" panose="02040502050405020303" pitchFamily="18" charset="0"/>
              </a:rPr>
              <a:t>http://vk.com/stroycomopora</a:t>
            </a:r>
            <a:endParaRPr lang="ru-RU" sz="1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1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710414" y="6169090"/>
            <a:ext cx="328786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2</a:t>
            </a:r>
            <a:endParaRPr lang="ru-RU" sz="18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366201" y="136996"/>
            <a:ext cx="4555614" cy="93610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Инвестиционный цикл работ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по реконструкции объекта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21232370"/>
              </p:ext>
            </p:extLst>
          </p:nvPr>
        </p:nvGraphicFramePr>
        <p:xfrm>
          <a:off x="107504" y="836712"/>
          <a:ext cx="9036496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49796" y="3429000"/>
            <a:ext cx="8388424" cy="93610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Инвестиционный цикл работ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по строительству объекта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82964211"/>
              </p:ext>
            </p:extLst>
          </p:nvPr>
        </p:nvGraphicFramePr>
        <p:xfrm>
          <a:off x="88394" y="3933056"/>
          <a:ext cx="9036496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3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6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769" y="112474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</p:txBody>
      </p:sp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710414" y="6169090"/>
            <a:ext cx="328786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3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259631" y="68819"/>
            <a:ext cx="6912769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Недостатки системы Государственного заказа</a:t>
            </a:r>
            <a:endParaRPr lang="ru-RU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91462906"/>
              </p:ext>
            </p:extLst>
          </p:nvPr>
        </p:nvGraphicFramePr>
        <p:xfrm>
          <a:off x="166729" y="764704"/>
          <a:ext cx="8856984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75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469099"/>
              </p:ext>
            </p:extLst>
          </p:nvPr>
        </p:nvGraphicFramePr>
        <p:xfrm>
          <a:off x="3563888" y="347830"/>
          <a:ext cx="5904656" cy="4960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573" y="188640"/>
            <a:ext cx="6635080" cy="72008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Профессиональный подход Сторон </a:t>
            </a:r>
            <a:br>
              <a:rPr lang="ru-RU" sz="2000" b="1" dirty="0" smtClean="0"/>
            </a:br>
            <a:r>
              <a:rPr lang="ru-RU" sz="2000" b="1" dirty="0" smtClean="0"/>
              <a:t>к формированию и реализации государственного заказа</a:t>
            </a:r>
            <a:endParaRPr lang="ru-RU" sz="2000" b="1" dirty="0"/>
          </a:p>
        </p:txBody>
      </p:sp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710414" y="6169090"/>
            <a:ext cx="328786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4</a:t>
            </a:r>
            <a:endParaRPr lang="ru-RU" sz="1800" dirty="0"/>
          </a:p>
        </p:txBody>
      </p:sp>
      <p:sp>
        <p:nvSpPr>
          <p:cNvPr id="5" name="Выноска 2 4"/>
          <p:cNvSpPr/>
          <p:nvPr/>
        </p:nvSpPr>
        <p:spPr>
          <a:xfrm>
            <a:off x="5797786" y="4730533"/>
            <a:ext cx="1656184" cy="936104"/>
          </a:xfrm>
          <a:prstGeom prst="borderCallout2">
            <a:avLst>
              <a:gd name="adj1" fmla="val -12760"/>
              <a:gd name="adj2" fmla="val 52095"/>
              <a:gd name="adj3" fmla="val -44139"/>
              <a:gd name="adj4" fmla="val 51706"/>
              <a:gd name="adj5" fmla="val -124546"/>
              <a:gd name="adj6" fmla="val 50415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Специалист системы госзаказа должен быть отраслевым специалистом!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0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837120"/>
              </p:ext>
            </p:extLst>
          </p:nvPr>
        </p:nvGraphicFramePr>
        <p:xfrm>
          <a:off x="-324544" y="1292560"/>
          <a:ext cx="5298025" cy="4876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66874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7685638" y="4548070"/>
            <a:ext cx="849821" cy="66561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дней</a:t>
            </a:r>
            <a:endParaRPr lang="ru-RU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536231"/>
              </p:ext>
            </p:extLst>
          </p:nvPr>
        </p:nvGraphicFramePr>
        <p:xfrm>
          <a:off x="395536" y="1335867"/>
          <a:ext cx="4320480" cy="4672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918" y="296193"/>
            <a:ext cx="7261436" cy="41805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Необходимо увеличение сроков для ознакомления потенциальными участниками конкурса информации о будущем государственной заказе</a:t>
            </a:r>
            <a:endParaRPr lang="ru-RU" sz="2000" b="1" dirty="0"/>
          </a:p>
        </p:txBody>
      </p:sp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710414" y="6169090"/>
            <a:ext cx="328786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5</a:t>
            </a:r>
            <a:endParaRPr lang="ru-RU" sz="18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370223" y="2348880"/>
            <a:ext cx="3377862" cy="560544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Сроки проведения аукциона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70223" y="4263428"/>
            <a:ext cx="3542255" cy="560544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Сроки проведения конкурса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530859438"/>
              </p:ext>
            </p:extLst>
          </p:nvPr>
        </p:nvGraphicFramePr>
        <p:xfrm>
          <a:off x="4722151" y="2708920"/>
          <a:ext cx="4421849" cy="120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3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375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918" y="296193"/>
            <a:ext cx="7261436" cy="41805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Необходима формализация описывания характеристик товаров и услуг для </a:t>
            </a:r>
            <a:r>
              <a:rPr lang="ru-RU" sz="2000" b="1" dirty="0" err="1" smtClean="0"/>
              <a:t>гос.заказа</a:t>
            </a:r>
            <a:endParaRPr lang="ru-RU" sz="2000" b="1" dirty="0"/>
          </a:p>
        </p:txBody>
      </p:sp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710414" y="6169090"/>
            <a:ext cx="328786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6</a:t>
            </a:r>
            <a:endParaRPr lang="ru-RU" sz="1800" dirty="0"/>
          </a:p>
        </p:txBody>
      </p:sp>
      <p:pic>
        <p:nvPicPr>
          <p:cNvPr id="13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Выноска 2 13"/>
          <p:cNvSpPr/>
          <p:nvPr/>
        </p:nvSpPr>
        <p:spPr>
          <a:xfrm>
            <a:off x="958918" y="1340768"/>
            <a:ext cx="1656184" cy="2636838"/>
          </a:xfrm>
          <a:prstGeom prst="borderCallout2">
            <a:avLst>
              <a:gd name="adj1" fmla="val -67211"/>
              <a:gd name="adj2" fmla="val -471160"/>
              <a:gd name="adj3" fmla="val -39734"/>
              <a:gd name="adj4" fmla="val -495086"/>
              <a:gd name="adj5" fmla="val -75127"/>
              <a:gd name="adj6" fmla="val -511945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Конкурс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* * *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На законодательном уровне должны быть должны быть определены и формализованы качественные и квалификационные критерии. Они должны носить логичный и объективный характер в контексте достижения наилучшего результата строительно-монтажных работ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5" name="Выноска 2 14"/>
          <p:cNvSpPr/>
          <p:nvPr/>
        </p:nvSpPr>
        <p:spPr>
          <a:xfrm>
            <a:off x="3275856" y="1340768"/>
            <a:ext cx="1656184" cy="2636838"/>
          </a:xfrm>
          <a:prstGeom prst="borderCallout2">
            <a:avLst>
              <a:gd name="adj1" fmla="val -67211"/>
              <a:gd name="adj2" fmla="val -664141"/>
              <a:gd name="adj3" fmla="val -46540"/>
              <a:gd name="adj4" fmla="val -660720"/>
              <a:gd name="adj5" fmla="val -32023"/>
              <a:gd name="adj6" fmla="val -647135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Аукцион</a:t>
            </a:r>
          </a:p>
          <a:p>
            <a:pPr algn="ctr"/>
            <a:endParaRPr lang="ru-RU" sz="105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* * *</a:t>
            </a:r>
          </a:p>
          <a:p>
            <a:pPr algn="ctr"/>
            <a:endParaRPr lang="ru-RU" sz="105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На законодательном уровне необходимо четко определить формат требований к товарам, для описания их объективных характеристик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084168" y="1772816"/>
            <a:ext cx="2458616" cy="3610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u="sng" dirty="0" smtClean="0"/>
              <a:t>Пример: </a:t>
            </a:r>
          </a:p>
          <a:p>
            <a:pPr marL="0" indent="0">
              <a:buNone/>
            </a:pPr>
            <a:r>
              <a:rPr lang="ru-RU" sz="1400" dirty="0" smtClean="0"/>
              <a:t>Описание требований к товару (клей) – в стихотворной форме старославянским стилем: </a:t>
            </a:r>
          </a:p>
          <a:p>
            <a:pPr marL="0" indent="0">
              <a:buNone/>
            </a:pPr>
            <a:r>
              <a:rPr lang="ru-RU" sz="1400" i="1" dirty="0" smtClean="0"/>
              <a:t>«…</a:t>
            </a:r>
            <a:r>
              <a:rPr lang="ru-RU" sz="1400" i="1" dirty="0" err="1" smtClean="0"/>
              <a:t>Этилцианакрилат</a:t>
            </a:r>
            <a:r>
              <a:rPr lang="ru-RU" sz="1400" i="1" dirty="0" smtClean="0"/>
              <a:t> его химический тип должен быть. Бесцветный цвет он должен представлять. Жидкий должен быть. Запах резкий должен он иметь. При температуре </a:t>
            </a:r>
            <a:r>
              <a:rPr lang="en-US" sz="1400" i="1" dirty="0" smtClean="0"/>
              <a:t>&gt;</a:t>
            </a:r>
            <a:r>
              <a:rPr lang="ru-RU" sz="1400" i="1" dirty="0" smtClean="0"/>
              <a:t>100</a:t>
            </a:r>
            <a:r>
              <a:rPr lang="ru-RU" sz="1400" i="1" dirty="0" smtClean="0">
                <a:sym typeface="Symbol"/>
              </a:rPr>
              <a:t>С должен он кипеть. Температура не более 83С должна его воспламенять…</a:t>
            </a:r>
            <a:r>
              <a:rPr lang="ru-RU" sz="1400" i="1" dirty="0" smtClean="0"/>
              <a:t>»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0785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483667"/>
            <a:ext cx="6552729" cy="41805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Совершенствование системы ценообразования в строительстве и обязательное применение в системе государственного заказа</a:t>
            </a:r>
            <a:endParaRPr lang="ru-RU" sz="2400" b="1" dirty="0"/>
          </a:p>
        </p:txBody>
      </p:sp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710414" y="6169090"/>
            <a:ext cx="328786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7</a:t>
            </a: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081278"/>
              </p:ext>
            </p:extLst>
          </p:nvPr>
        </p:nvGraphicFramePr>
        <p:xfrm>
          <a:off x="1187624" y="476672"/>
          <a:ext cx="6552728" cy="4817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Соединительная линия уступом 9"/>
          <p:cNvCxnSpPr/>
          <p:nvPr/>
        </p:nvCxnSpPr>
        <p:spPr>
          <a:xfrm>
            <a:off x="3275856" y="4430169"/>
            <a:ext cx="1800200" cy="30847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148064" y="4149080"/>
            <a:ext cx="1728192" cy="108012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62000">
                <a:schemeClr val="bg1"/>
              </a:gs>
              <a:gs pos="100000">
                <a:schemeClr val="bg1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i="1" dirty="0" smtClean="0">
                <a:solidFill>
                  <a:schemeClr val="tx1"/>
                </a:solidFill>
              </a:rPr>
              <a:t>Обоснование ценового предложения невозможно без предоставления заказчиком качественного проекта</a:t>
            </a:r>
            <a:endParaRPr lang="ru-RU" sz="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68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5" y="374923"/>
            <a:ext cx="7088073" cy="41805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Разорванность процессов размещения и исполнения государственного заказа</a:t>
            </a:r>
            <a:endParaRPr lang="ru-RU" sz="2400" b="1" dirty="0"/>
          </a:p>
        </p:txBody>
      </p:sp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710414" y="6169090"/>
            <a:ext cx="328786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8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37665" y="1484784"/>
            <a:ext cx="356914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Формирование и исполнение государственных заказов в сфере строительства непосредственно связаны с исполнением государственных, региональных и муниципальных программ, направленных на улучшение социально-экономического уровня жизни граждан. </a:t>
            </a:r>
          </a:p>
          <a:p>
            <a:pPr algn="ctr"/>
            <a:endParaRPr lang="ru-RU" sz="1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Государственный заказчик и подрядчик, исполняя государственный контракт, используя деньги налогоплательщиков должны руководствоваться принципами добросовестного и качественного выполнения работ в установленный срок. </a:t>
            </a:r>
          </a:p>
          <a:p>
            <a:pPr algn="ctr"/>
            <a:endParaRPr lang="ru-RU" sz="1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pPr algn="ctr"/>
            <a:r>
              <a:rPr lang="ru-RU" sz="1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Ответственность за конечный результат должна носить солидарный характер для обеих сторон</a:t>
            </a:r>
            <a:r>
              <a:rPr lang="ru-RU" sz="14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!</a:t>
            </a:r>
          </a:p>
        </p:txBody>
      </p:sp>
      <p:pic>
        <p:nvPicPr>
          <p:cNvPr id="9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104880"/>
              </p:ext>
            </p:extLst>
          </p:nvPr>
        </p:nvGraphicFramePr>
        <p:xfrm>
          <a:off x="107504" y="980728"/>
          <a:ext cx="54006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16764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r.ru/media/i/bg01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9" b="17162"/>
          <a:stretch/>
        </p:blipFill>
        <p:spPr bwMode="auto">
          <a:xfrm rot="10800000">
            <a:off x="-19772" y="4738642"/>
            <a:ext cx="9163772" cy="211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5889"/>
            <a:ext cx="6506634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Введение реальной ответственности </a:t>
            </a:r>
            <a:br>
              <a:rPr lang="ru-RU" sz="2800" b="1" dirty="0" smtClean="0"/>
            </a:br>
            <a:r>
              <a:rPr lang="ru-RU" sz="2800" b="1" dirty="0" smtClean="0"/>
              <a:t>государственного заказчика</a:t>
            </a:r>
            <a:endParaRPr lang="ru-RU" sz="2800" b="1" dirty="0"/>
          </a:p>
        </p:txBody>
      </p:sp>
      <p:pic>
        <p:nvPicPr>
          <p:cNvPr id="2051" name="Picture 3" descr="\\valencia\Users\Desyatova.Olga\Презентация\Логотипы\ОНФ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"/>
            <a:ext cx="754038" cy="6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710414" y="6169090"/>
            <a:ext cx="328786" cy="52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9</a:t>
            </a:r>
            <a:endParaRPr lang="ru-RU" sz="1800" dirty="0"/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711694"/>
              </p:ext>
            </p:extLst>
          </p:nvPr>
        </p:nvGraphicFramePr>
        <p:xfrm>
          <a:off x="107504" y="980728"/>
          <a:ext cx="6840760" cy="533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Выноска 2 8"/>
          <p:cNvSpPr/>
          <p:nvPr/>
        </p:nvSpPr>
        <p:spPr>
          <a:xfrm>
            <a:off x="6840252" y="1368226"/>
            <a:ext cx="1656184" cy="2636838"/>
          </a:xfrm>
          <a:prstGeom prst="borderCallout2">
            <a:avLst>
              <a:gd name="adj1" fmla="val 32934"/>
              <a:gd name="adj2" fmla="val -7798"/>
              <a:gd name="adj3" fmla="val 34159"/>
              <a:gd name="adj4" fmla="val -106027"/>
              <a:gd name="adj5" fmla="val 65529"/>
              <a:gd name="adj6" fmla="val -167262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При освоении средств бюджетной системы РФ должна действовать система премий и штрафов!</a:t>
            </a:r>
          </a:p>
          <a:p>
            <a:pPr algn="ctr"/>
            <a:endParaRPr lang="ru-RU" sz="105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* * *</a:t>
            </a:r>
          </a:p>
          <a:p>
            <a:pPr algn="ctr"/>
            <a:endParaRPr lang="ru-RU" sz="105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При обнаружении в действиях заказчика состава преступления должно быть возбуждено уголовное делопроизводство</a:t>
            </a:r>
            <a:endParaRPr lang="ru-RU" sz="1050" b="1" dirty="0">
              <a:solidFill>
                <a:schemeClr val="tx1"/>
              </a:solidFill>
            </a:endParaRPr>
          </a:p>
        </p:txBody>
      </p:sp>
      <p:pic>
        <p:nvPicPr>
          <p:cNvPr id="10" name="Picture 2" descr="\\valencia\Users\Desyatova.Olga\Презентация\Логотипы\опора-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" y="33750"/>
            <a:ext cx="861337" cy="6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Соединительная линия уступом 3"/>
          <p:cNvCxnSpPr/>
          <p:nvPr/>
        </p:nvCxnSpPr>
        <p:spPr>
          <a:xfrm rot="5400000">
            <a:off x="4211960" y="4437112"/>
            <a:ext cx="1368152" cy="1224136"/>
          </a:xfrm>
          <a:prstGeom prst="bentConnector3">
            <a:avLst>
              <a:gd name="adj1" fmla="val 100126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5508104" y="4077072"/>
            <a:ext cx="1440160" cy="972108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62000">
                <a:schemeClr val="bg1"/>
              </a:gs>
              <a:gs pos="100000">
                <a:schemeClr val="bg1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i="1" dirty="0" smtClean="0">
                <a:solidFill>
                  <a:schemeClr val="tx1"/>
                </a:solidFill>
              </a:rPr>
              <a:t>От качества предоставленной документации зависит ход строительства и ввода объекта</a:t>
            </a:r>
            <a:endParaRPr lang="ru-RU" sz="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93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774</Words>
  <Application>Microsoft Office PowerPoint</Application>
  <PresentationFormat>Экран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 ЧЕСТНЫЙ СТРОИТЕЛЬНЫЙ ПОДРЯД</vt:lpstr>
      <vt:lpstr>Презентация PowerPoint</vt:lpstr>
      <vt:lpstr>Презентация PowerPoint</vt:lpstr>
      <vt:lpstr>Профессиональный подход Сторон  к формированию и реализации государственного заказа</vt:lpstr>
      <vt:lpstr>Необходимо увеличение сроков для ознакомления потенциальными участниками конкурса информации о будущем государственной заказе</vt:lpstr>
      <vt:lpstr>Необходима формализация описывания характеристик товаров и услуг для гос.заказа</vt:lpstr>
      <vt:lpstr>Совершенствование системы ценообразования в строительстве и обязательное применение в системе государственного заказа</vt:lpstr>
      <vt:lpstr>Разорванность процессов размещения и исполнения государственного заказа</vt:lpstr>
      <vt:lpstr>Введение реальной ответственности  государственного заказчика</vt:lpstr>
      <vt:lpstr>Совершенствование деятельности ФАС России</vt:lpstr>
      <vt:lpstr>Целевые показатели изменений механизма реализации государственных и муниципальных контрактов</vt:lpstr>
      <vt:lpstr>Контроль реализации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ЧЕСТНЫЙ СТРОИТЕЛЬНЫЙ ПОДРЯД</dc:title>
  <dc:creator>Десятова Ольга Владиировна</dc:creator>
  <cp:lastModifiedBy>Десятова Ольга Владиировна</cp:lastModifiedBy>
  <cp:revision>55</cp:revision>
  <dcterms:created xsi:type="dcterms:W3CDTF">2015-09-04T07:46:59Z</dcterms:created>
  <dcterms:modified xsi:type="dcterms:W3CDTF">2015-12-07T15:58:53Z</dcterms:modified>
</cp:coreProperties>
</file>