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2" r:id="rId3"/>
    <p:sldId id="289" r:id="rId4"/>
    <p:sldId id="291" r:id="rId5"/>
    <p:sldId id="294" r:id="rId6"/>
    <p:sldId id="295" r:id="rId7"/>
    <p:sldId id="290" r:id="rId8"/>
    <p:sldId id="292" r:id="rId9"/>
    <p:sldId id="29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BF7"/>
    <a:srgbClr val="6689EC"/>
    <a:srgbClr val="0F01C3"/>
    <a:srgbClr val="3D6ECF"/>
    <a:srgbClr val="3D6AE7"/>
    <a:srgbClr val="015CA7"/>
    <a:srgbClr val="3562C5"/>
    <a:srgbClr val="0901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539" autoAdjust="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1CFAB-5612-444B-BB85-6D1986A44DD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5F188-1233-4279-977C-F6B132777D8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Жизненный цикл здания, сооружения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CFE8F1A-B7E5-475C-89C1-8AED5C0D920E}" type="parTrans" cxnId="{BB6E5957-E889-42CB-BA48-F902A4ABCC8C}">
      <dgm:prSet/>
      <dgm:spPr/>
      <dgm:t>
        <a:bodyPr/>
        <a:lstStyle/>
        <a:p>
          <a:endParaRPr lang="ru-RU"/>
        </a:p>
      </dgm:t>
    </dgm:pt>
    <dgm:pt modelId="{61680DB7-F170-4578-A9BB-B791F6E5E997}" type="sibTrans" cxnId="{BB6E5957-E889-42CB-BA48-F902A4ABCC8C}">
      <dgm:prSet/>
      <dgm:spPr/>
      <dgm:t>
        <a:bodyPr/>
        <a:lstStyle/>
        <a:p>
          <a:endParaRPr lang="ru-RU"/>
        </a:p>
      </dgm:t>
    </dgm:pt>
    <dgm:pt modelId="{C0ACEF0D-A25B-4139-BC77-A029813CED4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Этапы реализация проекта в строительстве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4D0F21-8AC7-4210-A7F3-F04E33F7C4D0}" type="parTrans" cxnId="{4D225997-F66D-48B0-B2FA-7E39CEFF1786}">
      <dgm:prSet/>
      <dgm:spPr/>
      <dgm:t>
        <a:bodyPr/>
        <a:lstStyle/>
        <a:p>
          <a:endParaRPr lang="ru-RU"/>
        </a:p>
      </dgm:t>
    </dgm:pt>
    <dgm:pt modelId="{99811086-5BA6-42B1-884C-F72126874036}" type="sibTrans" cxnId="{4D225997-F66D-48B0-B2FA-7E39CEFF1786}">
      <dgm:prSet/>
      <dgm:spPr/>
      <dgm:t>
        <a:bodyPr/>
        <a:lstStyle/>
        <a:p>
          <a:endParaRPr lang="ru-RU"/>
        </a:p>
      </dgm:t>
    </dgm:pt>
    <dgm:pt modelId="{4C478CE9-B9C2-46A4-A8C3-918CEDCFC2E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Операционная деятельность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E51E5A9-7382-4AB2-B040-116EC3EDF0A3}" type="parTrans" cxnId="{B394334D-0CD0-4DD0-9E76-68BD84FF2050}">
      <dgm:prSet/>
      <dgm:spPr/>
      <dgm:t>
        <a:bodyPr/>
        <a:lstStyle/>
        <a:p>
          <a:endParaRPr lang="ru-RU"/>
        </a:p>
      </dgm:t>
    </dgm:pt>
    <dgm:pt modelId="{DBDD9064-C55C-4719-8350-1490E479C471}" type="sibTrans" cxnId="{B394334D-0CD0-4DD0-9E76-68BD84FF2050}">
      <dgm:prSet/>
      <dgm:spPr/>
      <dgm:t>
        <a:bodyPr/>
        <a:lstStyle/>
        <a:p>
          <a:endParaRPr lang="ru-RU"/>
        </a:p>
      </dgm:t>
    </dgm:pt>
    <dgm:pt modelId="{899813A0-39A1-4C65-9FA3-16100642D505}" type="pres">
      <dgm:prSet presAssocID="{C7E1CFAB-5612-444B-BB85-6D1986A44D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CC953E-03DE-4738-8180-E358FF2EF3A8}" type="pres">
      <dgm:prSet presAssocID="{E655F188-1233-4279-977C-F6B132777D86}" presName="vertOne" presStyleCnt="0"/>
      <dgm:spPr/>
    </dgm:pt>
    <dgm:pt modelId="{6F2B6DB4-D710-4525-A7FD-2C1D24A32B10}" type="pres">
      <dgm:prSet presAssocID="{E655F188-1233-4279-977C-F6B132777D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12804F-5614-42F4-A240-3286F705D707}" type="pres">
      <dgm:prSet presAssocID="{E655F188-1233-4279-977C-F6B132777D86}" presName="parTransOne" presStyleCnt="0"/>
      <dgm:spPr/>
    </dgm:pt>
    <dgm:pt modelId="{D50F8EA1-9C77-4757-BC28-1FE7E51DEB92}" type="pres">
      <dgm:prSet presAssocID="{E655F188-1233-4279-977C-F6B132777D86}" presName="horzOne" presStyleCnt="0"/>
      <dgm:spPr/>
    </dgm:pt>
    <dgm:pt modelId="{E5205ED5-A81B-453C-BFC5-955420F2F11B}" type="pres">
      <dgm:prSet presAssocID="{C0ACEF0D-A25B-4139-BC77-A029813CED44}" presName="vertTwo" presStyleCnt="0"/>
      <dgm:spPr/>
    </dgm:pt>
    <dgm:pt modelId="{80CA0C18-954E-4182-85F8-7FF2A859972A}" type="pres">
      <dgm:prSet presAssocID="{C0ACEF0D-A25B-4139-BC77-A029813CED44}" presName="txTwo" presStyleLbl="node2" presStyleIdx="0" presStyleCnt="2" custScaleX="24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6073F-150B-40F2-AFF4-085C9FED16D3}" type="pres">
      <dgm:prSet presAssocID="{C0ACEF0D-A25B-4139-BC77-A029813CED44}" presName="horzTwo" presStyleCnt="0"/>
      <dgm:spPr/>
    </dgm:pt>
    <dgm:pt modelId="{AF846B76-F242-4FE1-99F4-F76F4B1EFB19}" type="pres">
      <dgm:prSet presAssocID="{99811086-5BA6-42B1-884C-F72126874036}" presName="sibSpaceTwo" presStyleCnt="0"/>
      <dgm:spPr/>
    </dgm:pt>
    <dgm:pt modelId="{6C8D9758-AB1B-4FD5-A890-CAAFDD51B61D}" type="pres">
      <dgm:prSet presAssocID="{4C478CE9-B9C2-46A4-A8C3-918CEDCFC2EB}" presName="vertTwo" presStyleCnt="0"/>
      <dgm:spPr/>
    </dgm:pt>
    <dgm:pt modelId="{815B966E-BD5D-435B-B858-1537C6376C66}" type="pres">
      <dgm:prSet presAssocID="{4C478CE9-B9C2-46A4-A8C3-918CEDCFC2EB}" presName="txTwo" presStyleLbl="node2" presStyleIdx="1" presStyleCnt="2" custScaleX="43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0EA30D-891B-4DA9-A04C-BEF1E96E2063}" type="pres">
      <dgm:prSet presAssocID="{4C478CE9-B9C2-46A4-A8C3-918CEDCFC2EB}" presName="horzTwo" presStyleCnt="0"/>
      <dgm:spPr/>
    </dgm:pt>
  </dgm:ptLst>
  <dgm:cxnLst>
    <dgm:cxn modelId="{4D225997-F66D-48B0-B2FA-7E39CEFF1786}" srcId="{E655F188-1233-4279-977C-F6B132777D86}" destId="{C0ACEF0D-A25B-4139-BC77-A029813CED44}" srcOrd="0" destOrd="0" parTransId="{334D0F21-8AC7-4210-A7F3-F04E33F7C4D0}" sibTransId="{99811086-5BA6-42B1-884C-F72126874036}"/>
    <dgm:cxn modelId="{BB6E5957-E889-42CB-BA48-F902A4ABCC8C}" srcId="{C7E1CFAB-5612-444B-BB85-6D1986A44DD0}" destId="{E655F188-1233-4279-977C-F6B132777D86}" srcOrd="0" destOrd="0" parTransId="{2CFE8F1A-B7E5-475C-89C1-8AED5C0D920E}" sibTransId="{61680DB7-F170-4578-A9BB-B791F6E5E997}"/>
    <dgm:cxn modelId="{8A6E7843-7004-4044-8859-65814EF2E011}" type="presOf" srcId="{E655F188-1233-4279-977C-F6B132777D86}" destId="{6F2B6DB4-D710-4525-A7FD-2C1D24A32B10}" srcOrd="0" destOrd="0" presId="urn:microsoft.com/office/officeart/2005/8/layout/hierarchy4"/>
    <dgm:cxn modelId="{36D60528-D94B-44D6-9C29-CD0F03946BD5}" type="presOf" srcId="{4C478CE9-B9C2-46A4-A8C3-918CEDCFC2EB}" destId="{815B966E-BD5D-435B-B858-1537C6376C66}" srcOrd="0" destOrd="0" presId="urn:microsoft.com/office/officeart/2005/8/layout/hierarchy4"/>
    <dgm:cxn modelId="{F744F5A2-092C-493F-B6D1-FFE053F8C137}" type="presOf" srcId="{C0ACEF0D-A25B-4139-BC77-A029813CED44}" destId="{80CA0C18-954E-4182-85F8-7FF2A859972A}" srcOrd="0" destOrd="0" presId="urn:microsoft.com/office/officeart/2005/8/layout/hierarchy4"/>
    <dgm:cxn modelId="{B394334D-0CD0-4DD0-9E76-68BD84FF2050}" srcId="{E655F188-1233-4279-977C-F6B132777D86}" destId="{4C478CE9-B9C2-46A4-A8C3-918CEDCFC2EB}" srcOrd="1" destOrd="0" parTransId="{3E51E5A9-7382-4AB2-B040-116EC3EDF0A3}" sibTransId="{DBDD9064-C55C-4719-8350-1490E479C471}"/>
    <dgm:cxn modelId="{256C2266-39F0-4849-984E-89349B8CC01A}" type="presOf" srcId="{C7E1CFAB-5612-444B-BB85-6D1986A44DD0}" destId="{899813A0-39A1-4C65-9FA3-16100642D505}" srcOrd="0" destOrd="0" presId="urn:microsoft.com/office/officeart/2005/8/layout/hierarchy4"/>
    <dgm:cxn modelId="{C486FD3E-B4AB-4195-B136-48DF4036A803}" type="presParOf" srcId="{899813A0-39A1-4C65-9FA3-16100642D505}" destId="{F1CC953E-03DE-4738-8180-E358FF2EF3A8}" srcOrd="0" destOrd="0" presId="urn:microsoft.com/office/officeart/2005/8/layout/hierarchy4"/>
    <dgm:cxn modelId="{B5F09566-573F-4886-9EDA-EAE5BF8EF5FC}" type="presParOf" srcId="{F1CC953E-03DE-4738-8180-E358FF2EF3A8}" destId="{6F2B6DB4-D710-4525-A7FD-2C1D24A32B10}" srcOrd="0" destOrd="0" presId="urn:microsoft.com/office/officeart/2005/8/layout/hierarchy4"/>
    <dgm:cxn modelId="{86A2D646-661F-4234-B427-8C6620B73519}" type="presParOf" srcId="{F1CC953E-03DE-4738-8180-E358FF2EF3A8}" destId="{FD12804F-5614-42F4-A240-3286F705D707}" srcOrd="1" destOrd="0" presId="urn:microsoft.com/office/officeart/2005/8/layout/hierarchy4"/>
    <dgm:cxn modelId="{C55C11D8-9561-42F5-A01F-9CFB5F4EC50A}" type="presParOf" srcId="{F1CC953E-03DE-4738-8180-E358FF2EF3A8}" destId="{D50F8EA1-9C77-4757-BC28-1FE7E51DEB92}" srcOrd="2" destOrd="0" presId="urn:microsoft.com/office/officeart/2005/8/layout/hierarchy4"/>
    <dgm:cxn modelId="{1FAE7A91-F0C0-4F61-9A7E-9D20DA9FFB2D}" type="presParOf" srcId="{D50F8EA1-9C77-4757-BC28-1FE7E51DEB92}" destId="{E5205ED5-A81B-453C-BFC5-955420F2F11B}" srcOrd="0" destOrd="0" presId="urn:microsoft.com/office/officeart/2005/8/layout/hierarchy4"/>
    <dgm:cxn modelId="{1D2730ED-0B70-4BFB-9953-91F14639CBC9}" type="presParOf" srcId="{E5205ED5-A81B-453C-BFC5-955420F2F11B}" destId="{80CA0C18-954E-4182-85F8-7FF2A859972A}" srcOrd="0" destOrd="0" presId="urn:microsoft.com/office/officeart/2005/8/layout/hierarchy4"/>
    <dgm:cxn modelId="{5E95966A-43F9-4E20-9D96-3E64678A6065}" type="presParOf" srcId="{E5205ED5-A81B-453C-BFC5-955420F2F11B}" destId="{CEA6073F-150B-40F2-AFF4-085C9FED16D3}" srcOrd="1" destOrd="0" presId="urn:microsoft.com/office/officeart/2005/8/layout/hierarchy4"/>
    <dgm:cxn modelId="{36DF8504-E766-4DA5-9A7D-96AAAD57DEFF}" type="presParOf" srcId="{D50F8EA1-9C77-4757-BC28-1FE7E51DEB92}" destId="{AF846B76-F242-4FE1-99F4-F76F4B1EFB19}" srcOrd="1" destOrd="0" presId="urn:microsoft.com/office/officeart/2005/8/layout/hierarchy4"/>
    <dgm:cxn modelId="{211A52EE-0FFD-4DFD-96D7-A66F14AFAEC8}" type="presParOf" srcId="{D50F8EA1-9C77-4757-BC28-1FE7E51DEB92}" destId="{6C8D9758-AB1B-4FD5-A890-CAAFDD51B61D}" srcOrd="2" destOrd="0" presId="urn:microsoft.com/office/officeart/2005/8/layout/hierarchy4"/>
    <dgm:cxn modelId="{6EB51C44-16CD-488D-A746-7532422C8A49}" type="presParOf" srcId="{6C8D9758-AB1B-4FD5-A890-CAAFDD51B61D}" destId="{815B966E-BD5D-435B-B858-1537C6376C66}" srcOrd="0" destOrd="0" presId="urn:microsoft.com/office/officeart/2005/8/layout/hierarchy4"/>
    <dgm:cxn modelId="{29F364E5-B638-48EA-B068-0A968A041BDB}" type="presParOf" srcId="{6C8D9758-AB1B-4FD5-A890-CAAFDD51B61D}" destId="{350EA30D-891B-4DA9-A04C-BEF1E96E20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C767C-0E95-4A2F-9313-67596BD5B5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DB2D081-AE65-467D-BAEE-81FFAF98CB2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Инициирование проекта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7EBFA79-F477-4F31-985E-A36EDB406F65}" type="parTrans" cxnId="{99D4A078-2E9F-4008-8339-78BCD91578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B6B9DC-0B00-4867-B642-C7F80E951A8A}" type="sibTrans" cxnId="{99D4A078-2E9F-4008-8339-78BCD915785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292A052-360D-4FC0-8C43-5A2A16D0466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Планирование проекта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132CF8E-13E8-4740-B2B0-6FA6CA95B010}" type="parTrans" cxnId="{96F6CB82-B680-4A39-BDC9-0778BF02C9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91B410-5F2D-4DE0-BEC4-0FA4E32E6061}" type="sibTrans" cxnId="{96F6CB82-B680-4A39-BDC9-0778BF02C97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5F7C96-6E2B-45A3-88AF-A04C3589F38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Эксплуатация объекта и ликвидация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5E33D4-B56F-470C-AB01-3D0596F7CDDF}" type="parTrans" cxnId="{E04A87A9-225D-4DC4-96BE-7183735DE8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6C9B9D-C371-4E02-9055-F390D343346B}" type="sibTrans" cxnId="{E04A87A9-225D-4DC4-96BE-7183735DE8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E14A10-9E7B-491B-B2BC-4A295B56A745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Завершение проекта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8003682-4146-4CFA-BB18-B070B56F917D}" type="parTrans" cxnId="{8385BC58-1E36-44DD-81B9-A56B2EAC32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A12AE53-5AB2-440A-A35F-53C1867B109A}" type="sibTrans" cxnId="{8385BC58-1E36-44DD-81B9-A56B2EAC325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99ABAD-836F-4DBB-ACE4-1B954FA5813E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Реализация проекта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069322A-914A-45E1-B944-FF67C4E9E97A}" type="parTrans" cxnId="{8ABBAD69-37F1-4B06-B37C-CA5B88DFC5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B73A99F-8FD3-499B-A62D-41C736100F7C}" type="sibTrans" cxnId="{8ABBAD69-37F1-4B06-B37C-CA5B88DFC5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54B939-A3D5-4B98-8FF7-74864E24CE4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Мониторинг и контроль за реализацией проекта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2B005BA-DA37-41D7-B3AD-216B63EB4091}" type="parTrans" cxnId="{E26EF4F5-043A-4D0A-86B9-D93128E989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E3E52E-6EA3-4857-9978-1599ADC0D776}" type="sibTrans" cxnId="{E26EF4F5-043A-4D0A-86B9-D93128E989D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3A1289-56A8-4A32-835A-7AABDAFF5FF0}" type="pres">
      <dgm:prSet presAssocID="{5D5C767C-0E95-4A2F-9313-67596BD5B5D8}" presName="Name0" presStyleCnt="0">
        <dgm:presLayoutVars>
          <dgm:dir/>
          <dgm:resizeHandles val="exact"/>
        </dgm:presLayoutVars>
      </dgm:prSet>
      <dgm:spPr/>
    </dgm:pt>
    <dgm:pt modelId="{F59E3724-E976-4A21-A616-1D419666B115}" type="pres">
      <dgm:prSet presAssocID="{CDB2D081-AE65-467D-BAEE-81FFAF98CB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989DA-60B8-4356-9C77-D59747487682}" type="pres">
      <dgm:prSet presAssocID="{F9B6B9DC-0B00-4867-B642-C7F80E951A8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D3EF5DB-A96C-4651-80CB-CF5FC4C5B86D}" type="pres">
      <dgm:prSet presAssocID="{F9B6B9DC-0B00-4867-B642-C7F80E951A8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C01CA09F-68ED-49B8-BE30-61C2068C5169}" type="pres">
      <dgm:prSet presAssocID="{8292A052-360D-4FC0-8C43-5A2A16D046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C966F-1153-4294-9D9D-3D7BB347E8BB}" type="pres">
      <dgm:prSet presAssocID="{7291B410-5F2D-4DE0-BEC4-0FA4E32E606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C94AB57-57FF-4F88-914D-416073F8F357}" type="pres">
      <dgm:prSet presAssocID="{7291B410-5F2D-4DE0-BEC4-0FA4E32E606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6CE6A23-005F-4B9C-9DFE-B4318954CD61}" type="pres">
      <dgm:prSet presAssocID="{6699ABAD-836F-4DBB-ACE4-1B954FA581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154E1-2DBB-4982-B1CA-052DA1357F35}" type="pres">
      <dgm:prSet presAssocID="{3B73A99F-8FD3-499B-A62D-41C736100F7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CBAD4C9-5343-4DD3-803B-637C14717721}" type="pres">
      <dgm:prSet presAssocID="{3B73A99F-8FD3-499B-A62D-41C736100F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4C034C3-4F25-4231-B877-2C488BDECBC8}" type="pres">
      <dgm:prSet presAssocID="{2854B939-A3D5-4B98-8FF7-74864E24CE4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55010-B84E-4FDF-83B8-A076B998D7F8}" type="pres">
      <dgm:prSet presAssocID="{D7E3E52E-6EA3-4857-9978-1599ADC0D77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328FEC8-AE9B-4FAC-981F-77D7775CA7E2}" type="pres">
      <dgm:prSet presAssocID="{D7E3E52E-6EA3-4857-9978-1599ADC0D77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5A4A06A-89BF-4E5D-9A90-D848C146AAEE}" type="pres">
      <dgm:prSet presAssocID="{00E14A10-9E7B-491B-B2BC-4A295B56A74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EFD5E-BB52-4645-9F1A-C12459618531}" type="pres">
      <dgm:prSet presAssocID="{6A12AE53-5AB2-440A-A35F-53C1867B109A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11D3BEA-2884-43AE-B612-9DFF1E224458}" type="pres">
      <dgm:prSet presAssocID="{6A12AE53-5AB2-440A-A35F-53C1867B109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028E73D-EDCA-48B9-8602-C3B4924A8A6D}" type="pres">
      <dgm:prSet presAssocID="{815F7C96-6E2B-45A3-88AF-A04C3589F381}" presName="node" presStyleLbl="node1" presStyleIdx="5" presStyleCnt="6" custScaleX="117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16D2D-C494-4FBD-A949-B7D0C9236B8B}" type="presOf" srcId="{8292A052-360D-4FC0-8C43-5A2A16D0466A}" destId="{C01CA09F-68ED-49B8-BE30-61C2068C5169}" srcOrd="0" destOrd="0" presId="urn:microsoft.com/office/officeart/2005/8/layout/process1"/>
    <dgm:cxn modelId="{27A90FE5-D1DD-47EB-8676-1202313ABE03}" type="presOf" srcId="{815F7C96-6E2B-45A3-88AF-A04C3589F381}" destId="{7028E73D-EDCA-48B9-8602-C3B4924A8A6D}" srcOrd="0" destOrd="0" presId="urn:microsoft.com/office/officeart/2005/8/layout/process1"/>
    <dgm:cxn modelId="{8ABBAD69-37F1-4B06-B37C-CA5B88DFC56B}" srcId="{5D5C767C-0E95-4A2F-9313-67596BD5B5D8}" destId="{6699ABAD-836F-4DBB-ACE4-1B954FA5813E}" srcOrd="2" destOrd="0" parTransId="{0069322A-914A-45E1-B944-FF67C4E9E97A}" sibTransId="{3B73A99F-8FD3-499B-A62D-41C736100F7C}"/>
    <dgm:cxn modelId="{2157A983-9E48-47FF-8B9D-A5C1DC6840E9}" type="presOf" srcId="{D7E3E52E-6EA3-4857-9978-1599ADC0D776}" destId="{AB255010-B84E-4FDF-83B8-A076B998D7F8}" srcOrd="0" destOrd="0" presId="urn:microsoft.com/office/officeart/2005/8/layout/process1"/>
    <dgm:cxn modelId="{0D4BC7D4-673D-455E-BD35-46FF7B915D56}" type="presOf" srcId="{7291B410-5F2D-4DE0-BEC4-0FA4E32E6061}" destId="{7C94AB57-57FF-4F88-914D-416073F8F357}" srcOrd="1" destOrd="0" presId="urn:microsoft.com/office/officeart/2005/8/layout/process1"/>
    <dgm:cxn modelId="{25BD2D1C-C6CA-43C9-9092-EED961F47335}" type="presOf" srcId="{2854B939-A3D5-4B98-8FF7-74864E24CE42}" destId="{34C034C3-4F25-4231-B877-2C488BDECBC8}" srcOrd="0" destOrd="0" presId="urn:microsoft.com/office/officeart/2005/8/layout/process1"/>
    <dgm:cxn modelId="{0E4CDFB3-5E00-4EE8-8F6C-9F22975FB8C0}" type="presOf" srcId="{3B73A99F-8FD3-499B-A62D-41C736100F7C}" destId="{F5F154E1-2DBB-4982-B1CA-052DA1357F35}" srcOrd="0" destOrd="0" presId="urn:microsoft.com/office/officeart/2005/8/layout/process1"/>
    <dgm:cxn modelId="{476F31EA-22B3-4DD2-BCA3-5D9487CC2F81}" type="presOf" srcId="{6A12AE53-5AB2-440A-A35F-53C1867B109A}" destId="{811D3BEA-2884-43AE-B612-9DFF1E224458}" srcOrd="1" destOrd="0" presId="urn:microsoft.com/office/officeart/2005/8/layout/process1"/>
    <dgm:cxn modelId="{8385BC58-1E36-44DD-81B9-A56B2EAC325B}" srcId="{5D5C767C-0E95-4A2F-9313-67596BD5B5D8}" destId="{00E14A10-9E7B-491B-B2BC-4A295B56A745}" srcOrd="4" destOrd="0" parTransId="{58003682-4146-4CFA-BB18-B070B56F917D}" sibTransId="{6A12AE53-5AB2-440A-A35F-53C1867B109A}"/>
    <dgm:cxn modelId="{E2EE9FC8-481A-4D76-B4D5-6F4807ABB14D}" type="presOf" srcId="{6699ABAD-836F-4DBB-ACE4-1B954FA5813E}" destId="{46CE6A23-005F-4B9C-9DFE-B4318954CD61}" srcOrd="0" destOrd="0" presId="urn:microsoft.com/office/officeart/2005/8/layout/process1"/>
    <dgm:cxn modelId="{8BC11FA2-FBFC-4D64-BE1A-A50B72E22EB4}" type="presOf" srcId="{6A12AE53-5AB2-440A-A35F-53C1867B109A}" destId="{A1DEFD5E-BB52-4645-9F1A-C12459618531}" srcOrd="0" destOrd="0" presId="urn:microsoft.com/office/officeart/2005/8/layout/process1"/>
    <dgm:cxn modelId="{BA30E560-DF03-4604-979A-691D9B3EDE45}" type="presOf" srcId="{5D5C767C-0E95-4A2F-9313-67596BD5B5D8}" destId="{363A1289-56A8-4A32-835A-7AABDAFF5FF0}" srcOrd="0" destOrd="0" presId="urn:microsoft.com/office/officeart/2005/8/layout/process1"/>
    <dgm:cxn modelId="{15A8B633-10C7-47B4-9E37-0DD4A72D65BF}" type="presOf" srcId="{00E14A10-9E7B-491B-B2BC-4A295B56A745}" destId="{F5A4A06A-89BF-4E5D-9A90-D848C146AAEE}" srcOrd="0" destOrd="0" presId="urn:microsoft.com/office/officeart/2005/8/layout/process1"/>
    <dgm:cxn modelId="{E26EF4F5-043A-4D0A-86B9-D93128E989D3}" srcId="{5D5C767C-0E95-4A2F-9313-67596BD5B5D8}" destId="{2854B939-A3D5-4B98-8FF7-74864E24CE42}" srcOrd="3" destOrd="0" parTransId="{42B005BA-DA37-41D7-B3AD-216B63EB4091}" sibTransId="{D7E3E52E-6EA3-4857-9978-1599ADC0D776}"/>
    <dgm:cxn modelId="{3F5A4A0E-E76E-4C7D-9076-29703F3ED4A3}" type="presOf" srcId="{CDB2D081-AE65-467D-BAEE-81FFAF98CB2C}" destId="{F59E3724-E976-4A21-A616-1D419666B115}" srcOrd="0" destOrd="0" presId="urn:microsoft.com/office/officeart/2005/8/layout/process1"/>
    <dgm:cxn modelId="{96F6CB82-B680-4A39-BDC9-0778BF02C970}" srcId="{5D5C767C-0E95-4A2F-9313-67596BD5B5D8}" destId="{8292A052-360D-4FC0-8C43-5A2A16D0466A}" srcOrd="1" destOrd="0" parTransId="{1132CF8E-13E8-4740-B2B0-6FA6CA95B010}" sibTransId="{7291B410-5F2D-4DE0-BEC4-0FA4E32E6061}"/>
    <dgm:cxn modelId="{99D4A078-2E9F-4008-8339-78BCD915785E}" srcId="{5D5C767C-0E95-4A2F-9313-67596BD5B5D8}" destId="{CDB2D081-AE65-467D-BAEE-81FFAF98CB2C}" srcOrd="0" destOrd="0" parTransId="{B7EBFA79-F477-4F31-985E-A36EDB406F65}" sibTransId="{F9B6B9DC-0B00-4867-B642-C7F80E951A8A}"/>
    <dgm:cxn modelId="{8C6F9A42-58A1-45F0-963A-EF417A562218}" type="presOf" srcId="{F9B6B9DC-0B00-4867-B642-C7F80E951A8A}" destId="{ED3EF5DB-A96C-4651-80CB-CF5FC4C5B86D}" srcOrd="1" destOrd="0" presId="urn:microsoft.com/office/officeart/2005/8/layout/process1"/>
    <dgm:cxn modelId="{D95D9438-D825-4647-97E8-B68B0807E869}" type="presOf" srcId="{7291B410-5F2D-4DE0-BEC4-0FA4E32E6061}" destId="{96FC966F-1153-4294-9D9D-3D7BB347E8BB}" srcOrd="0" destOrd="0" presId="urn:microsoft.com/office/officeart/2005/8/layout/process1"/>
    <dgm:cxn modelId="{0AC287A3-B5AE-4E4D-8255-5681BE19A72D}" type="presOf" srcId="{F9B6B9DC-0B00-4867-B642-C7F80E951A8A}" destId="{C7D989DA-60B8-4356-9C77-D59747487682}" srcOrd="0" destOrd="0" presId="urn:microsoft.com/office/officeart/2005/8/layout/process1"/>
    <dgm:cxn modelId="{74261AAC-CF76-494F-84DE-ADA3B6A81A1D}" type="presOf" srcId="{D7E3E52E-6EA3-4857-9978-1599ADC0D776}" destId="{2328FEC8-AE9B-4FAC-981F-77D7775CA7E2}" srcOrd="1" destOrd="0" presId="urn:microsoft.com/office/officeart/2005/8/layout/process1"/>
    <dgm:cxn modelId="{E04A87A9-225D-4DC4-96BE-7183735DE8CC}" srcId="{5D5C767C-0E95-4A2F-9313-67596BD5B5D8}" destId="{815F7C96-6E2B-45A3-88AF-A04C3589F381}" srcOrd="5" destOrd="0" parTransId="{8D5E33D4-B56F-470C-AB01-3D0596F7CDDF}" sibTransId="{126C9B9D-C371-4E02-9055-F390D343346B}"/>
    <dgm:cxn modelId="{9BFA670D-C07C-4EDB-A068-0558CBEEA8C9}" type="presOf" srcId="{3B73A99F-8FD3-499B-A62D-41C736100F7C}" destId="{1CBAD4C9-5343-4DD3-803B-637C14717721}" srcOrd="1" destOrd="0" presId="urn:microsoft.com/office/officeart/2005/8/layout/process1"/>
    <dgm:cxn modelId="{24AB806B-222B-4B02-BAB2-E66FD402A8DB}" type="presParOf" srcId="{363A1289-56A8-4A32-835A-7AABDAFF5FF0}" destId="{F59E3724-E976-4A21-A616-1D419666B115}" srcOrd="0" destOrd="0" presId="urn:microsoft.com/office/officeart/2005/8/layout/process1"/>
    <dgm:cxn modelId="{BB55E58F-D6DC-4F57-989D-10DC6AF6AFD8}" type="presParOf" srcId="{363A1289-56A8-4A32-835A-7AABDAFF5FF0}" destId="{C7D989DA-60B8-4356-9C77-D59747487682}" srcOrd="1" destOrd="0" presId="urn:microsoft.com/office/officeart/2005/8/layout/process1"/>
    <dgm:cxn modelId="{6951BC8C-21DC-436C-96E3-CA537DD5C2EB}" type="presParOf" srcId="{C7D989DA-60B8-4356-9C77-D59747487682}" destId="{ED3EF5DB-A96C-4651-80CB-CF5FC4C5B86D}" srcOrd="0" destOrd="0" presId="urn:microsoft.com/office/officeart/2005/8/layout/process1"/>
    <dgm:cxn modelId="{015728AB-B173-41DB-8147-C011985235C0}" type="presParOf" srcId="{363A1289-56A8-4A32-835A-7AABDAFF5FF0}" destId="{C01CA09F-68ED-49B8-BE30-61C2068C5169}" srcOrd="2" destOrd="0" presId="urn:microsoft.com/office/officeart/2005/8/layout/process1"/>
    <dgm:cxn modelId="{34A7132F-9FE2-40C9-90BF-69D2E0518EEF}" type="presParOf" srcId="{363A1289-56A8-4A32-835A-7AABDAFF5FF0}" destId="{96FC966F-1153-4294-9D9D-3D7BB347E8BB}" srcOrd="3" destOrd="0" presId="urn:microsoft.com/office/officeart/2005/8/layout/process1"/>
    <dgm:cxn modelId="{E1C23983-56FD-4372-A703-0013CDBD6AD9}" type="presParOf" srcId="{96FC966F-1153-4294-9D9D-3D7BB347E8BB}" destId="{7C94AB57-57FF-4F88-914D-416073F8F357}" srcOrd="0" destOrd="0" presId="urn:microsoft.com/office/officeart/2005/8/layout/process1"/>
    <dgm:cxn modelId="{A7AB09AB-E903-4691-975A-EC602817B0C8}" type="presParOf" srcId="{363A1289-56A8-4A32-835A-7AABDAFF5FF0}" destId="{46CE6A23-005F-4B9C-9DFE-B4318954CD61}" srcOrd="4" destOrd="0" presId="urn:microsoft.com/office/officeart/2005/8/layout/process1"/>
    <dgm:cxn modelId="{99DB63FA-C80B-4374-AFB8-21402886F7A9}" type="presParOf" srcId="{363A1289-56A8-4A32-835A-7AABDAFF5FF0}" destId="{F5F154E1-2DBB-4982-B1CA-052DA1357F35}" srcOrd="5" destOrd="0" presId="urn:microsoft.com/office/officeart/2005/8/layout/process1"/>
    <dgm:cxn modelId="{8E513265-8346-4153-AC5B-8EE496BA0E11}" type="presParOf" srcId="{F5F154E1-2DBB-4982-B1CA-052DA1357F35}" destId="{1CBAD4C9-5343-4DD3-803B-637C14717721}" srcOrd="0" destOrd="0" presId="urn:microsoft.com/office/officeart/2005/8/layout/process1"/>
    <dgm:cxn modelId="{C98CD625-EA4D-47F4-8915-60BD29E538AD}" type="presParOf" srcId="{363A1289-56A8-4A32-835A-7AABDAFF5FF0}" destId="{34C034C3-4F25-4231-B877-2C488BDECBC8}" srcOrd="6" destOrd="0" presId="urn:microsoft.com/office/officeart/2005/8/layout/process1"/>
    <dgm:cxn modelId="{96C22466-16EE-4141-9D78-CD43C0CF6E2E}" type="presParOf" srcId="{363A1289-56A8-4A32-835A-7AABDAFF5FF0}" destId="{AB255010-B84E-4FDF-83B8-A076B998D7F8}" srcOrd="7" destOrd="0" presId="urn:microsoft.com/office/officeart/2005/8/layout/process1"/>
    <dgm:cxn modelId="{AD2B75DD-E295-422D-A475-0FC49A1B0B59}" type="presParOf" srcId="{AB255010-B84E-4FDF-83B8-A076B998D7F8}" destId="{2328FEC8-AE9B-4FAC-981F-77D7775CA7E2}" srcOrd="0" destOrd="0" presId="urn:microsoft.com/office/officeart/2005/8/layout/process1"/>
    <dgm:cxn modelId="{208E3243-FAF8-4E8D-96D6-DF17C3434169}" type="presParOf" srcId="{363A1289-56A8-4A32-835A-7AABDAFF5FF0}" destId="{F5A4A06A-89BF-4E5D-9A90-D848C146AAEE}" srcOrd="8" destOrd="0" presId="urn:microsoft.com/office/officeart/2005/8/layout/process1"/>
    <dgm:cxn modelId="{DEF1EFF6-7FFC-4BB9-8653-CB30580A9B12}" type="presParOf" srcId="{363A1289-56A8-4A32-835A-7AABDAFF5FF0}" destId="{A1DEFD5E-BB52-4645-9F1A-C12459618531}" srcOrd="9" destOrd="0" presId="urn:microsoft.com/office/officeart/2005/8/layout/process1"/>
    <dgm:cxn modelId="{6F8EA308-3029-41E4-B102-BC2E16FE0AA9}" type="presParOf" srcId="{A1DEFD5E-BB52-4645-9F1A-C12459618531}" destId="{811D3BEA-2884-43AE-B612-9DFF1E224458}" srcOrd="0" destOrd="0" presId="urn:microsoft.com/office/officeart/2005/8/layout/process1"/>
    <dgm:cxn modelId="{A4C2CC6C-959B-47FC-945D-C90F0B254500}" type="presParOf" srcId="{363A1289-56A8-4A32-835A-7AABDAFF5FF0}" destId="{7028E73D-EDCA-48B9-8602-C3B4924A8A6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6A473-C356-4979-87C0-2ACA4EB017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D7C3EF-711F-4DF1-AFDC-03AC6247E5F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Застройщик (инвестор)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7B3957-CE6D-497F-A3D9-145D3F29C9E8}" type="parTrans" cxnId="{4D4625AB-EE8D-41DA-BC11-FEBAF6655BFE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52D0813-7789-446A-A1CC-DC89C83FA7B8}" type="sibTrans" cxnId="{4D4625AB-EE8D-41DA-BC11-FEBAF6655BFE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B5A84BA-7E0F-4682-AAEA-651FFB43366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Управляющий проектом (технический заказчик)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BDEB427-F91E-47B2-B7DE-06A7EAE8F9B4}" type="parTrans" cxnId="{E449E2ED-CB4C-481E-9375-578CB56146F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9459695-2F49-4B31-8CB6-A3F9DCFBC38F}" type="sibTrans" cxnId="{E449E2ED-CB4C-481E-9375-578CB56146F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04210A9-20B9-4049-99E8-06B7937DFD6E}" type="pres">
      <dgm:prSet presAssocID="{D8C6A473-C356-4979-87C0-2ACA4EB017BC}" presName="Name0" presStyleCnt="0">
        <dgm:presLayoutVars>
          <dgm:dir/>
          <dgm:resizeHandles val="exact"/>
        </dgm:presLayoutVars>
      </dgm:prSet>
      <dgm:spPr/>
    </dgm:pt>
    <dgm:pt modelId="{2B63B97E-9E32-4750-A903-1FF54A3004D0}" type="pres">
      <dgm:prSet presAssocID="{59D7C3EF-711F-4DF1-AFDC-03AC6247E5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20B27-0470-49DF-8116-3B06979CF8EF}" type="pres">
      <dgm:prSet presAssocID="{A52D0813-7789-446A-A1CC-DC89C83FA7B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C242AEA-44A0-4AE5-8EC9-48BDBFFEABE7}" type="pres">
      <dgm:prSet presAssocID="{A52D0813-7789-446A-A1CC-DC89C83FA7B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4092DCB-37DE-48A9-86A4-C73F091EFC07}" type="pres">
      <dgm:prSet presAssocID="{FB5A84BA-7E0F-4682-AAEA-651FFB43366B}" presName="node" presStyleLbl="node1" presStyleIdx="1" presStyleCnt="2" custScaleX="15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60A95-DFC1-42DC-9AA7-15FFD7928A8A}" type="presOf" srcId="{D8C6A473-C356-4979-87C0-2ACA4EB017BC}" destId="{304210A9-20B9-4049-99E8-06B7937DFD6E}" srcOrd="0" destOrd="0" presId="urn:microsoft.com/office/officeart/2005/8/layout/process1"/>
    <dgm:cxn modelId="{69DBEAAE-DCBE-424F-BD9D-E294124BB646}" type="presOf" srcId="{59D7C3EF-711F-4DF1-AFDC-03AC6247E5F0}" destId="{2B63B97E-9E32-4750-A903-1FF54A3004D0}" srcOrd="0" destOrd="0" presId="urn:microsoft.com/office/officeart/2005/8/layout/process1"/>
    <dgm:cxn modelId="{56E7E44A-AA14-489B-81CD-ADDB51D680BF}" type="presOf" srcId="{A52D0813-7789-446A-A1CC-DC89C83FA7B8}" destId="{C5920B27-0470-49DF-8116-3B06979CF8EF}" srcOrd="0" destOrd="0" presId="urn:microsoft.com/office/officeart/2005/8/layout/process1"/>
    <dgm:cxn modelId="{E449E2ED-CB4C-481E-9375-578CB56146F5}" srcId="{D8C6A473-C356-4979-87C0-2ACA4EB017BC}" destId="{FB5A84BA-7E0F-4682-AAEA-651FFB43366B}" srcOrd="1" destOrd="0" parTransId="{ABDEB427-F91E-47B2-B7DE-06A7EAE8F9B4}" sibTransId="{F9459695-2F49-4B31-8CB6-A3F9DCFBC38F}"/>
    <dgm:cxn modelId="{434679FA-6933-4300-9566-EECFCF5DD183}" type="presOf" srcId="{FB5A84BA-7E0F-4682-AAEA-651FFB43366B}" destId="{F4092DCB-37DE-48A9-86A4-C73F091EFC07}" srcOrd="0" destOrd="0" presId="urn:microsoft.com/office/officeart/2005/8/layout/process1"/>
    <dgm:cxn modelId="{4D4625AB-EE8D-41DA-BC11-FEBAF6655BFE}" srcId="{D8C6A473-C356-4979-87C0-2ACA4EB017BC}" destId="{59D7C3EF-711F-4DF1-AFDC-03AC6247E5F0}" srcOrd="0" destOrd="0" parTransId="{1E7B3957-CE6D-497F-A3D9-145D3F29C9E8}" sibTransId="{A52D0813-7789-446A-A1CC-DC89C83FA7B8}"/>
    <dgm:cxn modelId="{D5AE0042-FB51-47A1-B24D-D6518D11F4E2}" type="presOf" srcId="{A52D0813-7789-446A-A1CC-DC89C83FA7B8}" destId="{1C242AEA-44A0-4AE5-8EC9-48BDBFFEABE7}" srcOrd="1" destOrd="0" presId="urn:microsoft.com/office/officeart/2005/8/layout/process1"/>
    <dgm:cxn modelId="{CE48C171-00E4-4B9E-B670-00EF8B080797}" type="presParOf" srcId="{304210A9-20B9-4049-99E8-06B7937DFD6E}" destId="{2B63B97E-9E32-4750-A903-1FF54A3004D0}" srcOrd="0" destOrd="0" presId="urn:microsoft.com/office/officeart/2005/8/layout/process1"/>
    <dgm:cxn modelId="{ECC94BC2-945D-4234-9294-9C855167F844}" type="presParOf" srcId="{304210A9-20B9-4049-99E8-06B7937DFD6E}" destId="{C5920B27-0470-49DF-8116-3B06979CF8EF}" srcOrd="1" destOrd="0" presId="urn:microsoft.com/office/officeart/2005/8/layout/process1"/>
    <dgm:cxn modelId="{D80CE966-37A1-463D-B011-7F811544CA05}" type="presParOf" srcId="{C5920B27-0470-49DF-8116-3B06979CF8EF}" destId="{1C242AEA-44A0-4AE5-8EC9-48BDBFFEABE7}" srcOrd="0" destOrd="0" presId="urn:microsoft.com/office/officeart/2005/8/layout/process1"/>
    <dgm:cxn modelId="{380B5CA2-C802-4D0B-9568-23E68972720E}" type="presParOf" srcId="{304210A9-20B9-4049-99E8-06B7937DFD6E}" destId="{F4092DCB-37DE-48A9-86A4-C73F091EFC0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FB7EF6-D976-4484-B9E0-8BCC74F46B1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F472BD-6FB6-4755-B3CB-2E7F7A6DE227}">
      <dgm:prSet phldrT="[Текст]" custT="1"/>
      <dgm:spPr/>
      <dgm:t>
        <a:bodyPr/>
        <a:lstStyle/>
        <a:p>
          <a:pPr algn="ctr"/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Генпроектировщик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E3EBCEC-B5C3-4D8A-A093-54F33D626568}" type="parTrans" cxnId="{B021A921-26DD-4737-B2D2-A0E08F21E39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7A807C3-B065-42F6-96FD-0C3E5616A78C}" type="sibTrans" cxnId="{B021A921-26DD-4737-B2D2-A0E08F21E398}">
      <dgm:prSet/>
      <dgm:spPr>
        <a:solidFill>
          <a:schemeClr val="accent1"/>
        </a:solidFill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A1707E-2316-444D-850C-F39463A195C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Субпроектировщик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7FD82F-337B-43F4-A699-AA314CF904D3}" type="parTrans" cxnId="{AF4BB225-2FFB-48D1-97E7-659111C751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14563AB-C098-4446-B18C-8CC2761DF995}" type="sibTrans" cxnId="{AF4BB225-2FFB-48D1-97E7-659111C7514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7AC6677-0BD6-4929-A8F7-42DCFC0484DB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Генподрядчик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CDED8E3-168F-4D5F-9FFA-2F0175D8D081}" type="parTrans" cxnId="{4EF8F708-EBC2-43B4-A0CD-EC0C293664C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5E17105-1E69-4E78-81AE-0F9D82BB8C7D}" type="sibTrans" cxnId="{4EF8F708-EBC2-43B4-A0CD-EC0C293664C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AE2422-6F2D-46EC-AED5-F8CFBC55EC6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Субподрядчик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4519CE-470B-4ADC-B045-10C6FD97AADB}" type="parTrans" cxnId="{3D54DADE-373D-4600-AB22-C5F28366BA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5E6C515-06EF-47FE-8644-79F54E217066}" type="sibTrans" cxnId="{3D54DADE-373D-4600-AB22-C5F28366BA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D0EBB8-07BA-43F2-83BA-BE24E17787B1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Поставщики оборудования </a:t>
          </a:r>
        </a:p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 материалов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EAFEBAA-ED30-4DF3-8C10-F0DFB9FB067D}" type="parTrans" cxnId="{F65DA5A0-0726-4D7B-A9B4-C2FB542B93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363FD9-E801-40FF-93FC-027D208AD2EB}" type="sibTrans" cxnId="{F65DA5A0-0726-4D7B-A9B4-C2FB542B939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73D3AB-0A02-4CC0-A4A6-7924D4877A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Субпоставщик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1F62B1-EFBA-4DD2-AB67-047FAA73B964}" type="parTrans" cxnId="{9EA687D7-1E04-41ED-BF85-64D739737F6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F3DF044-423F-42C8-BC48-B33165C099E8}" type="sibTrans" cxnId="{9EA687D7-1E04-41ED-BF85-64D739737F6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AEBEE1-F9F8-40D1-A23D-41485F3CC2F0}" type="pres">
      <dgm:prSet presAssocID="{26FB7EF6-D976-4484-B9E0-8BCC74F46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31C02-011D-4081-B52B-E1678B050222}" type="pres">
      <dgm:prSet presAssocID="{C9F472BD-6FB6-4755-B3CB-2E7F7A6DE227}" presName="composite" presStyleCnt="0"/>
      <dgm:spPr/>
    </dgm:pt>
    <dgm:pt modelId="{4477F830-C590-467D-910A-D5EC6CF1D714}" type="pres">
      <dgm:prSet presAssocID="{C9F472BD-6FB6-4755-B3CB-2E7F7A6DE2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F330-1D05-44A8-8337-E73F272E37F6}" type="pres">
      <dgm:prSet presAssocID="{C9F472BD-6FB6-4755-B3CB-2E7F7A6DE227}" presName="parSh" presStyleLbl="node1" presStyleIdx="0" presStyleCnt="3" custScaleY="83309" custLinFactNeighborX="-18354" custLinFactNeighborY="-31420"/>
      <dgm:spPr/>
      <dgm:t>
        <a:bodyPr/>
        <a:lstStyle/>
        <a:p>
          <a:endParaRPr lang="ru-RU"/>
        </a:p>
      </dgm:t>
    </dgm:pt>
    <dgm:pt modelId="{C250DED9-1A8A-4BEC-A052-03EB442737D8}" type="pres">
      <dgm:prSet presAssocID="{C9F472BD-6FB6-4755-B3CB-2E7F7A6DE227}" presName="desTx" presStyleLbl="fgAcc1" presStyleIdx="0" presStyleCnt="3" custScaleY="47497" custLinFactNeighborX="6832" custLinFactNeighborY="-3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50E70-3FEF-484E-A1CD-4934B6E6B446}" type="pres">
      <dgm:prSet presAssocID="{47A807C3-B065-42F6-96FD-0C3E5616A78C}" presName="sibTrans" presStyleLbl="sibTrans2D1" presStyleIdx="0" presStyleCnt="2" custFlipVert="1" custFlipHor="1" custScaleX="5298" custScaleY="49390" custLinFactX="-170836" custLinFactNeighborX="-200000" custLinFactNeighborY="54381"/>
      <dgm:spPr/>
      <dgm:t>
        <a:bodyPr/>
        <a:lstStyle/>
        <a:p>
          <a:endParaRPr lang="ru-RU"/>
        </a:p>
      </dgm:t>
    </dgm:pt>
    <dgm:pt modelId="{E98DB4F2-7598-446E-9B89-19679A4D05D3}" type="pres">
      <dgm:prSet presAssocID="{47A807C3-B065-42F6-96FD-0C3E5616A78C}" presName="connTx" presStyleLbl="sibTrans2D1" presStyleIdx="0" presStyleCnt="2"/>
      <dgm:spPr/>
      <dgm:t>
        <a:bodyPr/>
        <a:lstStyle/>
        <a:p>
          <a:endParaRPr lang="ru-RU"/>
        </a:p>
      </dgm:t>
    </dgm:pt>
    <dgm:pt modelId="{59257AA1-AF8A-4632-B7B4-F24899D20D2D}" type="pres">
      <dgm:prSet presAssocID="{D7AC6677-0BD6-4929-A8F7-42DCFC0484DB}" presName="composite" presStyleCnt="0"/>
      <dgm:spPr/>
    </dgm:pt>
    <dgm:pt modelId="{B0E23C96-340F-43B2-9930-C6AA37D2D135}" type="pres">
      <dgm:prSet presAssocID="{D7AC6677-0BD6-4929-A8F7-42DCFC0484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F3C14-C511-4E25-845B-2E32311DE6C2}" type="pres">
      <dgm:prSet presAssocID="{D7AC6677-0BD6-4929-A8F7-42DCFC0484DB}" presName="parSh" presStyleLbl="node1" presStyleIdx="1" presStyleCnt="3" custScaleX="139551" custScaleY="82450" custLinFactNeighborY="-35719"/>
      <dgm:spPr/>
      <dgm:t>
        <a:bodyPr/>
        <a:lstStyle/>
        <a:p>
          <a:endParaRPr lang="ru-RU"/>
        </a:p>
      </dgm:t>
    </dgm:pt>
    <dgm:pt modelId="{7550EE29-F705-4CCE-97AE-E4E8BC6D61E3}" type="pres">
      <dgm:prSet presAssocID="{D7AC6677-0BD6-4929-A8F7-42DCFC0484DB}" presName="desTx" presStyleLbl="fgAcc1" presStyleIdx="1" presStyleCnt="3" custScaleY="48128" custLinFactNeighborX="1593" custLinFactNeighborY="-26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214C4-A077-4CBF-8D5E-841B1F64D0BB}" type="pres">
      <dgm:prSet presAssocID="{55E17105-1E69-4E78-81AE-0F9D82BB8C7D}" presName="sibTrans" presStyleLbl="sibTrans2D1" presStyleIdx="1" presStyleCnt="2" custFlipVert="0" custFlipHor="1" custScaleX="51213" custScaleY="70769" custLinFactX="100000" custLinFactNeighborX="173712" custLinFactNeighborY="3799"/>
      <dgm:spPr/>
      <dgm:t>
        <a:bodyPr/>
        <a:lstStyle/>
        <a:p>
          <a:endParaRPr lang="ru-RU"/>
        </a:p>
      </dgm:t>
    </dgm:pt>
    <dgm:pt modelId="{4C5A92C7-13CD-43A1-AE63-4915356E77F1}" type="pres">
      <dgm:prSet presAssocID="{55E17105-1E69-4E78-81AE-0F9D82BB8C7D}" presName="connTx" presStyleLbl="sibTrans2D1" presStyleIdx="1" presStyleCnt="2"/>
      <dgm:spPr/>
      <dgm:t>
        <a:bodyPr/>
        <a:lstStyle/>
        <a:p>
          <a:endParaRPr lang="ru-RU"/>
        </a:p>
      </dgm:t>
    </dgm:pt>
    <dgm:pt modelId="{D084D909-A70F-49E7-93AF-8DCAD4E5A0D7}" type="pres">
      <dgm:prSet presAssocID="{8CD0EBB8-07BA-43F2-83BA-BE24E17787B1}" presName="composite" presStyleCnt="0"/>
      <dgm:spPr/>
    </dgm:pt>
    <dgm:pt modelId="{42FAA9B4-8F8D-481D-9F2D-9F04F8426F2B}" type="pres">
      <dgm:prSet presAssocID="{8CD0EBB8-07BA-43F2-83BA-BE24E17787B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C8A9C-7CC6-4268-8A56-044300A93D55}" type="pres">
      <dgm:prSet presAssocID="{8CD0EBB8-07BA-43F2-83BA-BE24E17787B1}" presName="parSh" presStyleLbl="node1" presStyleIdx="2" presStyleCnt="3" custScaleX="131791" custScaleY="79323" custLinFactNeighborX="438" custLinFactNeighborY="-29560"/>
      <dgm:spPr/>
      <dgm:t>
        <a:bodyPr/>
        <a:lstStyle/>
        <a:p>
          <a:endParaRPr lang="ru-RU"/>
        </a:p>
      </dgm:t>
    </dgm:pt>
    <dgm:pt modelId="{2606E5EB-DF7F-4F64-A9B9-45FD84994785}" type="pres">
      <dgm:prSet presAssocID="{8CD0EBB8-07BA-43F2-83BA-BE24E17787B1}" presName="desTx" presStyleLbl="fgAcc1" presStyleIdx="2" presStyleCnt="3" custScaleY="45425" custLinFactNeighborX="3250" custLinFactNeighborY="-2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BB225-2FFB-48D1-97E7-659111C75140}" srcId="{C9F472BD-6FB6-4755-B3CB-2E7F7A6DE227}" destId="{9CA1707E-2316-444D-850C-F39463A195CA}" srcOrd="0" destOrd="0" parTransId="{1F7FD82F-337B-43F4-A699-AA314CF904D3}" sibTransId="{D14563AB-C098-4446-B18C-8CC2761DF995}"/>
    <dgm:cxn modelId="{453F03B4-33DC-4A46-8A2C-3011D80B7DF5}" type="presOf" srcId="{47A807C3-B065-42F6-96FD-0C3E5616A78C}" destId="{E98DB4F2-7598-446E-9B89-19679A4D05D3}" srcOrd="1" destOrd="0" presId="urn:microsoft.com/office/officeart/2005/8/layout/process3"/>
    <dgm:cxn modelId="{209C116A-9A9F-4E61-B511-5E25DA8687F8}" type="presOf" srcId="{47A807C3-B065-42F6-96FD-0C3E5616A78C}" destId="{9F150E70-3FEF-484E-A1CD-4934B6E6B446}" srcOrd="0" destOrd="0" presId="urn:microsoft.com/office/officeart/2005/8/layout/process3"/>
    <dgm:cxn modelId="{0E32DBE7-83C4-4A0E-B671-F7E27E641A71}" type="presOf" srcId="{FCAE2422-6F2D-46EC-AED5-F8CFBC55EC6E}" destId="{7550EE29-F705-4CCE-97AE-E4E8BC6D61E3}" srcOrd="0" destOrd="0" presId="urn:microsoft.com/office/officeart/2005/8/layout/process3"/>
    <dgm:cxn modelId="{B021A921-26DD-4737-B2D2-A0E08F21E398}" srcId="{26FB7EF6-D976-4484-B9E0-8BCC74F46B13}" destId="{C9F472BD-6FB6-4755-B3CB-2E7F7A6DE227}" srcOrd="0" destOrd="0" parTransId="{FE3EBCEC-B5C3-4D8A-A093-54F33D626568}" sibTransId="{47A807C3-B065-42F6-96FD-0C3E5616A78C}"/>
    <dgm:cxn modelId="{4EF8F708-EBC2-43B4-A0CD-EC0C293664C7}" srcId="{26FB7EF6-D976-4484-B9E0-8BCC74F46B13}" destId="{D7AC6677-0BD6-4929-A8F7-42DCFC0484DB}" srcOrd="1" destOrd="0" parTransId="{2CDED8E3-168F-4D5F-9FFA-2F0175D8D081}" sibTransId="{55E17105-1E69-4E78-81AE-0F9D82BB8C7D}"/>
    <dgm:cxn modelId="{A0F25BFA-C6E5-4748-BB44-4610DDB9742E}" type="presOf" srcId="{26FB7EF6-D976-4484-B9E0-8BCC74F46B13}" destId="{29AEBEE1-F9F8-40D1-A23D-41485F3CC2F0}" srcOrd="0" destOrd="0" presId="urn:microsoft.com/office/officeart/2005/8/layout/process3"/>
    <dgm:cxn modelId="{2029DDCD-00C7-4A81-AB6A-FA7F14D9AE83}" type="presOf" srcId="{8773D3AB-0A02-4CC0-A4A6-7924D4877AD7}" destId="{2606E5EB-DF7F-4F64-A9B9-45FD84994785}" srcOrd="0" destOrd="0" presId="urn:microsoft.com/office/officeart/2005/8/layout/process3"/>
    <dgm:cxn modelId="{B5811CBA-B665-4BB1-8BC5-F49E37B88B96}" type="presOf" srcId="{9CA1707E-2316-444D-850C-F39463A195CA}" destId="{C250DED9-1A8A-4BEC-A052-03EB442737D8}" srcOrd="0" destOrd="0" presId="urn:microsoft.com/office/officeart/2005/8/layout/process3"/>
    <dgm:cxn modelId="{5300FC42-D4FC-43D5-9E6F-3E1E93290220}" type="presOf" srcId="{8CD0EBB8-07BA-43F2-83BA-BE24E17787B1}" destId="{D13C8A9C-7CC6-4268-8A56-044300A93D55}" srcOrd="1" destOrd="0" presId="urn:microsoft.com/office/officeart/2005/8/layout/process3"/>
    <dgm:cxn modelId="{77101C91-CC2F-48CB-9481-4713079AD125}" type="presOf" srcId="{8CD0EBB8-07BA-43F2-83BA-BE24E17787B1}" destId="{42FAA9B4-8F8D-481D-9F2D-9F04F8426F2B}" srcOrd="0" destOrd="0" presId="urn:microsoft.com/office/officeart/2005/8/layout/process3"/>
    <dgm:cxn modelId="{3D54DADE-373D-4600-AB22-C5F28366BA57}" srcId="{D7AC6677-0BD6-4929-A8F7-42DCFC0484DB}" destId="{FCAE2422-6F2D-46EC-AED5-F8CFBC55EC6E}" srcOrd="0" destOrd="0" parTransId="{444519CE-470B-4ADC-B045-10C6FD97AADB}" sibTransId="{C5E6C515-06EF-47FE-8644-79F54E217066}"/>
    <dgm:cxn modelId="{1430F07E-938A-48B3-B491-53E401F32FF3}" type="presOf" srcId="{D7AC6677-0BD6-4929-A8F7-42DCFC0484DB}" destId="{DE4F3C14-C511-4E25-845B-2E32311DE6C2}" srcOrd="1" destOrd="0" presId="urn:microsoft.com/office/officeart/2005/8/layout/process3"/>
    <dgm:cxn modelId="{9EA687D7-1E04-41ED-BF85-64D739737F62}" srcId="{8CD0EBB8-07BA-43F2-83BA-BE24E17787B1}" destId="{8773D3AB-0A02-4CC0-A4A6-7924D4877AD7}" srcOrd="0" destOrd="0" parTransId="{791F62B1-EFBA-4DD2-AB67-047FAA73B964}" sibTransId="{AF3DF044-423F-42C8-BC48-B33165C099E8}"/>
    <dgm:cxn modelId="{3F8F0A1C-F012-4261-A7A7-0AF497F766E5}" type="presOf" srcId="{D7AC6677-0BD6-4929-A8F7-42DCFC0484DB}" destId="{B0E23C96-340F-43B2-9930-C6AA37D2D135}" srcOrd="0" destOrd="0" presId="urn:microsoft.com/office/officeart/2005/8/layout/process3"/>
    <dgm:cxn modelId="{CFF30E65-59B8-40AC-930A-5D3E3EC5E58F}" type="presOf" srcId="{55E17105-1E69-4E78-81AE-0F9D82BB8C7D}" destId="{4C5A92C7-13CD-43A1-AE63-4915356E77F1}" srcOrd="1" destOrd="0" presId="urn:microsoft.com/office/officeart/2005/8/layout/process3"/>
    <dgm:cxn modelId="{9F778A4D-FC03-4659-8C2E-124683B35889}" type="presOf" srcId="{C9F472BD-6FB6-4755-B3CB-2E7F7A6DE227}" destId="{4477F830-C590-467D-910A-D5EC6CF1D714}" srcOrd="0" destOrd="0" presId="urn:microsoft.com/office/officeart/2005/8/layout/process3"/>
    <dgm:cxn modelId="{8F4E7675-33FC-4577-B356-2B3D8F8B6E45}" type="presOf" srcId="{C9F472BD-6FB6-4755-B3CB-2E7F7A6DE227}" destId="{CB28F330-1D05-44A8-8337-E73F272E37F6}" srcOrd="1" destOrd="0" presId="urn:microsoft.com/office/officeart/2005/8/layout/process3"/>
    <dgm:cxn modelId="{F65DA5A0-0726-4D7B-A9B4-C2FB542B9396}" srcId="{26FB7EF6-D976-4484-B9E0-8BCC74F46B13}" destId="{8CD0EBB8-07BA-43F2-83BA-BE24E17787B1}" srcOrd="2" destOrd="0" parTransId="{FEAFEBAA-ED30-4DF3-8C10-F0DFB9FB067D}" sibTransId="{2C363FD9-E801-40FF-93FC-027D208AD2EB}"/>
    <dgm:cxn modelId="{D52DAFC4-460D-40F3-9BFF-4C2C570E0F9E}" type="presOf" srcId="{55E17105-1E69-4E78-81AE-0F9D82BB8C7D}" destId="{4AB214C4-A077-4CBF-8D5E-841B1F64D0BB}" srcOrd="0" destOrd="0" presId="urn:microsoft.com/office/officeart/2005/8/layout/process3"/>
    <dgm:cxn modelId="{EAEADED1-4620-482F-89F2-D14AEC192304}" type="presParOf" srcId="{29AEBEE1-F9F8-40D1-A23D-41485F3CC2F0}" destId="{3E331C02-011D-4081-B52B-E1678B050222}" srcOrd="0" destOrd="0" presId="urn:microsoft.com/office/officeart/2005/8/layout/process3"/>
    <dgm:cxn modelId="{6D0EC098-DF13-43CC-A724-C0B6483E4079}" type="presParOf" srcId="{3E331C02-011D-4081-B52B-E1678B050222}" destId="{4477F830-C590-467D-910A-D5EC6CF1D714}" srcOrd="0" destOrd="0" presId="urn:microsoft.com/office/officeart/2005/8/layout/process3"/>
    <dgm:cxn modelId="{8738C275-1061-488A-AE36-9811BA3D8B41}" type="presParOf" srcId="{3E331C02-011D-4081-B52B-E1678B050222}" destId="{CB28F330-1D05-44A8-8337-E73F272E37F6}" srcOrd="1" destOrd="0" presId="urn:microsoft.com/office/officeart/2005/8/layout/process3"/>
    <dgm:cxn modelId="{4EEA63D9-E01B-4310-BC7D-448676881627}" type="presParOf" srcId="{3E331C02-011D-4081-B52B-E1678B050222}" destId="{C250DED9-1A8A-4BEC-A052-03EB442737D8}" srcOrd="2" destOrd="0" presId="urn:microsoft.com/office/officeart/2005/8/layout/process3"/>
    <dgm:cxn modelId="{A0863556-81EB-4247-80E1-93C8926B6250}" type="presParOf" srcId="{29AEBEE1-F9F8-40D1-A23D-41485F3CC2F0}" destId="{9F150E70-3FEF-484E-A1CD-4934B6E6B446}" srcOrd="1" destOrd="0" presId="urn:microsoft.com/office/officeart/2005/8/layout/process3"/>
    <dgm:cxn modelId="{46D6499F-7670-4669-A778-91E1909BE9C3}" type="presParOf" srcId="{9F150E70-3FEF-484E-A1CD-4934B6E6B446}" destId="{E98DB4F2-7598-446E-9B89-19679A4D05D3}" srcOrd="0" destOrd="0" presId="urn:microsoft.com/office/officeart/2005/8/layout/process3"/>
    <dgm:cxn modelId="{3E5A9231-EDAF-4738-8075-C008D9CD37B8}" type="presParOf" srcId="{29AEBEE1-F9F8-40D1-A23D-41485F3CC2F0}" destId="{59257AA1-AF8A-4632-B7B4-F24899D20D2D}" srcOrd="2" destOrd="0" presId="urn:microsoft.com/office/officeart/2005/8/layout/process3"/>
    <dgm:cxn modelId="{32C494B8-2D58-4BA3-AFF3-A09778009EA6}" type="presParOf" srcId="{59257AA1-AF8A-4632-B7B4-F24899D20D2D}" destId="{B0E23C96-340F-43B2-9930-C6AA37D2D135}" srcOrd="0" destOrd="0" presId="urn:microsoft.com/office/officeart/2005/8/layout/process3"/>
    <dgm:cxn modelId="{01660142-1897-44C8-95F8-F37F5886281D}" type="presParOf" srcId="{59257AA1-AF8A-4632-B7B4-F24899D20D2D}" destId="{DE4F3C14-C511-4E25-845B-2E32311DE6C2}" srcOrd="1" destOrd="0" presId="urn:microsoft.com/office/officeart/2005/8/layout/process3"/>
    <dgm:cxn modelId="{FC716DC6-C498-44DF-A162-928A81E09AFA}" type="presParOf" srcId="{59257AA1-AF8A-4632-B7B4-F24899D20D2D}" destId="{7550EE29-F705-4CCE-97AE-E4E8BC6D61E3}" srcOrd="2" destOrd="0" presId="urn:microsoft.com/office/officeart/2005/8/layout/process3"/>
    <dgm:cxn modelId="{4BA81342-DF99-4474-B84F-82D2577ACF1D}" type="presParOf" srcId="{29AEBEE1-F9F8-40D1-A23D-41485F3CC2F0}" destId="{4AB214C4-A077-4CBF-8D5E-841B1F64D0BB}" srcOrd="3" destOrd="0" presId="urn:microsoft.com/office/officeart/2005/8/layout/process3"/>
    <dgm:cxn modelId="{59F1A557-1845-496C-93FA-45598526A1F7}" type="presParOf" srcId="{4AB214C4-A077-4CBF-8D5E-841B1F64D0BB}" destId="{4C5A92C7-13CD-43A1-AE63-4915356E77F1}" srcOrd="0" destOrd="0" presId="urn:microsoft.com/office/officeart/2005/8/layout/process3"/>
    <dgm:cxn modelId="{A7CE6103-39D6-427A-ABA4-531E789F4337}" type="presParOf" srcId="{29AEBEE1-F9F8-40D1-A23D-41485F3CC2F0}" destId="{D084D909-A70F-49E7-93AF-8DCAD4E5A0D7}" srcOrd="4" destOrd="0" presId="urn:microsoft.com/office/officeart/2005/8/layout/process3"/>
    <dgm:cxn modelId="{8D0A2FC9-FE53-4987-8AA9-759A1644493C}" type="presParOf" srcId="{D084D909-A70F-49E7-93AF-8DCAD4E5A0D7}" destId="{42FAA9B4-8F8D-481D-9F2D-9F04F8426F2B}" srcOrd="0" destOrd="0" presId="urn:microsoft.com/office/officeart/2005/8/layout/process3"/>
    <dgm:cxn modelId="{C2391A1E-8494-49CA-9C83-407BFD110811}" type="presParOf" srcId="{D084D909-A70F-49E7-93AF-8DCAD4E5A0D7}" destId="{D13C8A9C-7CC6-4268-8A56-044300A93D55}" srcOrd="1" destOrd="0" presId="urn:microsoft.com/office/officeart/2005/8/layout/process3"/>
    <dgm:cxn modelId="{97ECCDCC-22BE-4BC6-A4BB-2B7D5D3D193A}" type="presParOf" srcId="{D084D909-A70F-49E7-93AF-8DCAD4E5A0D7}" destId="{2606E5EB-DF7F-4F64-A9B9-45FD8499478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3B97E-9E32-4750-A903-1FF54A3004D0}">
      <dsp:nvSpPr>
        <dsp:cNvPr id="0" name=""/>
        <dsp:cNvSpPr/>
      </dsp:nvSpPr>
      <dsp:spPr>
        <a:xfrm>
          <a:off x="3763" y="0"/>
          <a:ext cx="1983985" cy="679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Застройщик (инвестор)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63" y="19900"/>
        <a:ext cx="1944185" cy="639650"/>
      </dsp:txXfrm>
    </dsp:sp>
    <dsp:sp modelId="{C5920B27-0470-49DF-8116-3B06979CF8EF}">
      <dsp:nvSpPr>
        <dsp:cNvPr id="0" name=""/>
        <dsp:cNvSpPr/>
      </dsp:nvSpPr>
      <dsp:spPr>
        <a:xfrm>
          <a:off x="2186148" y="93710"/>
          <a:ext cx="420605" cy="492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2186148" y="192116"/>
        <a:ext cx="294424" cy="295216"/>
      </dsp:txXfrm>
    </dsp:sp>
    <dsp:sp modelId="{F4092DCB-37DE-48A9-86A4-C73F091EFC07}">
      <dsp:nvSpPr>
        <dsp:cNvPr id="0" name=""/>
        <dsp:cNvSpPr/>
      </dsp:nvSpPr>
      <dsp:spPr>
        <a:xfrm>
          <a:off x="2781344" y="0"/>
          <a:ext cx="3025142" cy="679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Управляющий проектом (технический заказчик)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244" y="19900"/>
        <a:ext cx="2985342" cy="639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F330-1D05-44A8-8337-E73F272E37F6}">
      <dsp:nvSpPr>
        <dsp:cNvPr id="0" name=""/>
        <dsp:cNvSpPr/>
      </dsp:nvSpPr>
      <dsp:spPr>
        <a:xfrm>
          <a:off x="0" y="145909"/>
          <a:ext cx="1862406" cy="551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Генпроектировщик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5909"/>
        <a:ext cx="1862406" cy="367779"/>
      </dsp:txXfrm>
    </dsp:sp>
    <dsp:sp modelId="{C250DED9-1A8A-4BEC-A052-03EB442737D8}">
      <dsp:nvSpPr>
        <dsp:cNvPr id="0" name=""/>
        <dsp:cNvSpPr/>
      </dsp:nvSpPr>
      <dsp:spPr>
        <a:xfrm>
          <a:off x="515790" y="612044"/>
          <a:ext cx="1862406" cy="38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Субпроектировщик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008" y="623262"/>
        <a:ext cx="1839970" cy="360579"/>
      </dsp:txXfrm>
    </dsp:sp>
    <dsp:sp modelId="{9F150E70-3FEF-484E-A1CD-4934B6E6B446}">
      <dsp:nvSpPr>
        <dsp:cNvPr id="0" name=""/>
        <dsp:cNvSpPr/>
      </dsp:nvSpPr>
      <dsp:spPr>
        <a:xfrm rot="21571089" flipH="1" flipV="1">
          <a:off x="198058" y="454695"/>
          <a:ext cx="31911" cy="2290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 rot="-10800000">
        <a:off x="207631" y="500458"/>
        <a:ext cx="22338" cy="137408"/>
      </dsp:txXfrm>
    </dsp:sp>
    <dsp:sp modelId="{DE4F3C14-C511-4E25-845B-2E32311DE6C2}">
      <dsp:nvSpPr>
        <dsp:cNvPr id="0" name=""/>
        <dsp:cNvSpPr/>
      </dsp:nvSpPr>
      <dsp:spPr>
        <a:xfrm>
          <a:off x="2998836" y="119487"/>
          <a:ext cx="2599006" cy="545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Генподрядчик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8836" y="119487"/>
        <a:ext cx="2599006" cy="363987"/>
      </dsp:txXfrm>
    </dsp:sp>
    <dsp:sp modelId="{7550EE29-F705-4CCE-97AE-E4E8BC6D61E3}">
      <dsp:nvSpPr>
        <dsp:cNvPr id="0" name=""/>
        <dsp:cNvSpPr/>
      </dsp:nvSpPr>
      <dsp:spPr>
        <a:xfrm>
          <a:off x="3778261" y="656245"/>
          <a:ext cx="1862406" cy="38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Субподрядчик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9628" y="667612"/>
        <a:ext cx="1839672" cy="365370"/>
      </dsp:txXfrm>
    </dsp:sp>
    <dsp:sp modelId="{4AB214C4-A077-4CBF-8D5E-841B1F64D0BB}">
      <dsp:nvSpPr>
        <dsp:cNvPr id="0" name=""/>
        <dsp:cNvSpPr/>
      </dsp:nvSpPr>
      <dsp:spPr>
        <a:xfrm rot="21546382" flipH="1">
          <a:off x="7005558" y="181473"/>
          <a:ext cx="208806" cy="328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latin typeface="Times New Roman" pitchFamily="18" charset="0"/>
            <a:cs typeface="Times New Roman" pitchFamily="18" charset="0"/>
          </a:endParaRPr>
        </a:p>
      </dsp:txBody>
      <dsp:txXfrm>
        <a:off x="7068196" y="246614"/>
        <a:ext cx="146164" cy="196887"/>
      </dsp:txXfrm>
    </dsp:sp>
    <dsp:sp modelId="{D13C8A9C-7CC6-4268-8A56-044300A93D55}">
      <dsp:nvSpPr>
        <dsp:cNvPr id="0" name=""/>
        <dsp:cNvSpPr/>
      </dsp:nvSpPr>
      <dsp:spPr>
        <a:xfrm>
          <a:off x="6367036" y="177800"/>
          <a:ext cx="2454483" cy="52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Поставщики оборудования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 материалов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7036" y="177800"/>
        <a:ext cx="2454483" cy="350183"/>
      </dsp:txXfrm>
    </dsp:sp>
    <dsp:sp modelId="{2606E5EB-DF7F-4F64-A9B9-45FD84994785}">
      <dsp:nvSpPr>
        <dsp:cNvPr id="0" name=""/>
        <dsp:cNvSpPr/>
      </dsp:nvSpPr>
      <dsp:spPr>
        <a:xfrm>
          <a:off x="7043468" y="700430"/>
          <a:ext cx="1862406" cy="366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Субпоставщик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54197" y="711159"/>
        <a:ext cx="1840948" cy="34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17537-73ED-42E6-A0E8-F912108BE813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45433-A6A6-42B6-9E36-87FE8951D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6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45433-A6A6-42B6-9E36-87FE8951DD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45433-A6A6-42B6-9E36-87FE8951DD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9406_picture_aeb61df6788b40090fc0139d57cc848dd396c658.jpg"/>
          <p:cNvPicPr>
            <a:picLocks noChangeAspect="1"/>
          </p:cNvPicPr>
          <p:nvPr/>
        </p:nvPicPr>
        <p:blipFill>
          <a:blip r:embed="rId3" cstate="print"/>
          <a:srcRect l="24800" t="5153" r="27950" b="11560"/>
          <a:stretch>
            <a:fillRect/>
          </a:stretch>
        </p:blipFill>
        <p:spPr>
          <a:xfrm>
            <a:off x="107504" y="476672"/>
            <a:ext cx="720080" cy="832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62068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630" y="475484"/>
            <a:ext cx="1728192" cy="8344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28" y="458501"/>
            <a:ext cx="792088" cy="8684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6775" y="2093327"/>
            <a:ext cx="9144000" cy="125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75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75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0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специалистов </a:t>
            </a:r>
            <a:r>
              <a:rPr lang="en-US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инвестиционно-строительной деятельности </a:t>
            </a:r>
            <a:r>
              <a:rPr lang="en-US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основа качественной реализации  </a:t>
            </a:r>
            <a:r>
              <a:rPr lang="en-US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700" dirty="0" smtClean="0">
                <a:solidFill>
                  <a:srgbClr val="5446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функций технического заказчика и строительного контроля </a:t>
            </a:r>
            <a:endParaRPr lang="ru-RU" sz="10700" dirty="0">
              <a:solidFill>
                <a:srgbClr val="54461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472"/>
            <a:ext cx="9144000" cy="8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500914878.jpg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0512" b="2899"/>
          <a:stretch>
            <a:fillRect/>
          </a:stretch>
        </p:blipFill>
        <p:spPr>
          <a:xfrm>
            <a:off x="2997966" y="1831132"/>
            <a:ext cx="6137864" cy="4824536"/>
          </a:xfrm>
          <a:prstGeom prst="rect">
            <a:avLst/>
          </a:prstGeom>
        </p:spPr>
      </p:pic>
      <p:pic>
        <p:nvPicPr>
          <p:cNvPr id="6" name="Рисунок 5" descr="19406_picture_aeb61df6788b40090fc0139d57cc848dd396c658.jpg"/>
          <p:cNvPicPr>
            <a:picLocks noChangeAspect="1"/>
          </p:cNvPicPr>
          <p:nvPr/>
        </p:nvPicPr>
        <p:blipFill>
          <a:blip r:embed="rId3" cstate="print"/>
          <a:srcRect l="24800" t="5153" r="27950" b="11560"/>
          <a:stretch>
            <a:fillRect/>
          </a:stretch>
        </p:blipFill>
        <p:spPr>
          <a:xfrm>
            <a:off x="107504" y="476672"/>
            <a:ext cx="720080" cy="832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62068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4664"/>
            <a:ext cx="792088" cy="868434"/>
          </a:xfrm>
          <a:prstGeom prst="rect">
            <a:avLst/>
          </a:prstGeom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22282" y="2172088"/>
            <a:ext cx="5544616" cy="72008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входной </a:t>
            </a:r>
            <a:r>
              <a:rPr lang="ru-RU" sz="1200" dirty="0">
                <a:solidFill>
                  <a:schemeClr val="tx1"/>
                </a:solidFill>
              </a:rPr>
              <a:t>контроль проектно-сметной и </a:t>
            </a:r>
            <a:r>
              <a:rPr lang="ru-RU" sz="1200" dirty="0">
                <a:solidFill>
                  <a:schemeClr val="accent2"/>
                </a:solidFill>
              </a:rPr>
              <a:t>рабочей</a:t>
            </a:r>
            <a:r>
              <a:rPr lang="ru-RU" sz="1200" dirty="0">
                <a:solidFill>
                  <a:schemeClr val="tx1"/>
                </a:solidFill>
              </a:rPr>
              <a:t> документации, а также исходно-разрешительной документации, предоставленной застройщиком (заказчиком), </a:t>
            </a:r>
            <a:r>
              <a:rPr lang="ru-RU" sz="1200" dirty="0">
                <a:solidFill>
                  <a:schemeClr val="accent2"/>
                </a:solidFill>
              </a:rPr>
              <a:t>в </a:t>
            </a:r>
            <a:r>
              <a:rPr lang="ru-RU" sz="1200" dirty="0" err="1">
                <a:solidFill>
                  <a:schemeClr val="accent2"/>
                </a:solidFill>
              </a:rPr>
              <a:t>т.ч</a:t>
            </a:r>
            <a:r>
              <a:rPr lang="ru-RU" sz="1200" dirty="0">
                <a:solidFill>
                  <a:schemeClr val="accent2"/>
                </a:solidFill>
              </a:rPr>
              <a:t>. в формате информационной модели объекта капитального строительства. 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89442" y="3175328"/>
            <a:ext cx="5544616" cy="72008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Проверка сертификатов соответствия и актов поверки применяемого оборудования, а также наличия специального допуска к определенному вида работ, необходимого уровня квалификации и аттестации персонала, осуществляющего строительство.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23528" y="4099608"/>
            <a:ext cx="5130316" cy="93610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Выполнение </a:t>
            </a:r>
            <a:r>
              <a:rPr lang="ru-RU" sz="1200" dirty="0">
                <a:solidFill>
                  <a:schemeClr val="accent2"/>
                </a:solidFill>
              </a:rPr>
              <a:t>дополнительных контрольных мероприятий в соответствии с методом контроля, определяемым Заказчиком/Застройщиком, в </a:t>
            </a:r>
            <a:r>
              <a:rPr lang="ru-RU" sz="1200" dirty="0" err="1">
                <a:solidFill>
                  <a:schemeClr val="accent2"/>
                </a:solidFill>
              </a:rPr>
              <a:t>т.ч</a:t>
            </a:r>
            <a:r>
              <a:rPr lang="ru-RU" sz="1200" dirty="0">
                <a:solidFill>
                  <a:schemeClr val="accent2"/>
                </a:solidFill>
              </a:rPr>
              <a:t>. с использованием неразрушающих методов инструментального обследования и контроля</a:t>
            </a:r>
          </a:p>
        </p:txBody>
      </p:sp>
      <p:pic>
        <p:nvPicPr>
          <p:cNvPr id="26" name="Рисунок 25" descr="1,2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5589240"/>
            <a:ext cx="1296144" cy="1019132"/>
          </a:xfrm>
          <a:prstGeom prst="rect">
            <a:avLst/>
          </a:prstGeom>
        </p:spPr>
      </p:pic>
      <p:pic>
        <p:nvPicPr>
          <p:cNvPr id="27" name="Рисунок 26" descr="1,2.png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5589240"/>
            <a:ext cx="1296144" cy="10191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1305634"/>
            <a:ext cx="91358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Основные замечания к профессиональному стандарту </a:t>
            </a:r>
          </a:p>
          <a:p>
            <a:pPr algn="ctr"/>
            <a:r>
              <a:rPr lang="ru-RU" dirty="0" smtClean="0"/>
              <a:t>«Специалист строительного контроля»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298" y="1601416"/>
            <a:ext cx="9144000" cy="5256584"/>
          </a:xfrm>
          <a:prstGeom prst="rect">
            <a:avLst/>
          </a:prstGeom>
        </p:spPr>
      </p:pic>
      <p:pic>
        <p:nvPicPr>
          <p:cNvPr id="6" name="Рисунок 5" descr="19406_picture_aeb61df6788b40090fc0139d57cc848dd396c658.jpg"/>
          <p:cNvPicPr>
            <a:picLocks noChangeAspect="1"/>
          </p:cNvPicPr>
          <p:nvPr/>
        </p:nvPicPr>
        <p:blipFill>
          <a:blip r:embed="rId3" cstate="print"/>
          <a:srcRect l="24800" t="5153" r="27950" b="11560"/>
          <a:stretch>
            <a:fillRect/>
          </a:stretch>
        </p:blipFill>
        <p:spPr>
          <a:xfrm>
            <a:off x="107504" y="476672"/>
            <a:ext cx="720080" cy="832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62068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371683"/>
            <a:ext cx="914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Матрица обобщенных трудовых функций и действий специалиста строительного </a:t>
            </a:r>
            <a:r>
              <a:rPr lang="ru-RU" dirty="0" smtClean="0"/>
              <a:t>контроля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76672"/>
            <a:ext cx="792088" cy="868434"/>
          </a:xfrm>
          <a:prstGeom prst="rect">
            <a:avLst/>
          </a:prstGeom>
        </p:spPr>
      </p:pic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3749119" y="2729408"/>
            <a:ext cx="1405963" cy="73508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Подрядчик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410491" y="2907823"/>
            <a:ext cx="3240360" cy="1868418"/>
          </a:xfrm>
          <a:prstGeom prst="rightArrowCallout">
            <a:avLst>
              <a:gd name="adj1" fmla="val 11451"/>
              <a:gd name="adj2" fmla="val 25000"/>
              <a:gd name="adj3" fmla="val 21364"/>
              <a:gd name="adj4" fmla="val 8325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Трудовые функции и трудовые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в соответствии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61750" y="2054552"/>
            <a:ext cx="259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Субъекты градостроительной деятельности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749119" y="3580171"/>
            <a:ext cx="1405963" cy="73508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Застройщик/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744698" y="4441340"/>
            <a:ext cx="1405963" cy="73508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строительной организации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65645" y="5426295"/>
            <a:ext cx="259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 действующего Законодательства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34404" y="3062242"/>
            <a:ext cx="259228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выполнения трудовых функций, способы контроля, документирование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6366" y="692696"/>
            <a:ext cx="9144000" cy="6165304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23528" y="1083885"/>
            <a:ext cx="8350553" cy="83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ru-RU" sz="15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Р 57363-2016</a:t>
            </a:r>
            <a:r>
              <a:rPr lang="en-US" sz="15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Основные этапы управления проектами в строительстве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1819159"/>
              </p:ext>
            </p:extLst>
          </p:nvPr>
        </p:nvGraphicFramePr>
        <p:xfrm>
          <a:off x="133350" y="1673226"/>
          <a:ext cx="8896350" cy="94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33350" y="2733676"/>
          <a:ext cx="8896350" cy="96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Стрелка углом вверх 10"/>
          <p:cNvSpPr/>
          <p:nvPr/>
        </p:nvSpPr>
        <p:spPr>
          <a:xfrm flipH="1">
            <a:off x="2143125" y="3638550"/>
            <a:ext cx="1600200" cy="2952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3695700" y="3629025"/>
            <a:ext cx="1781175" cy="304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верх 13"/>
          <p:cNvSpPr/>
          <p:nvPr/>
        </p:nvSpPr>
        <p:spPr>
          <a:xfrm>
            <a:off x="3648075" y="3638550"/>
            <a:ext cx="152400" cy="295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3826" y="4102099"/>
          <a:ext cx="8905874" cy="10795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23974"/>
                <a:gridCol w="1533525"/>
                <a:gridCol w="1504950"/>
                <a:gridCol w="1571625"/>
                <a:gridCol w="1647825"/>
                <a:gridCol w="1323975"/>
              </a:tblGrid>
              <a:tr h="107950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Определение</a:t>
                      </a:r>
                      <a:r>
                        <a:rPr lang="ru-RU" sz="900" baseline="0" dirty="0" smtClean="0"/>
                        <a:t> необходимости и возможности инвестиционного проекта в строительстве, бизнес планирование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детального плана реализации проекта в строительстве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Координация людей и других</a:t>
                      </a:r>
                      <a:r>
                        <a:rPr lang="ru-RU" sz="900" baseline="0" dirty="0" smtClean="0"/>
                        <a:t> ресурсов для реализации проекта в строительстве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Контроль целей</a:t>
                      </a:r>
                      <a:r>
                        <a:rPr lang="ru-RU" sz="900" baseline="0" dirty="0" smtClean="0"/>
                        <a:t> и задач в строительстве, его реализации, применение корректирующих действий там, где это необходимо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Сдача-приемка объекта в эксплуатацию, завершение проекта строительства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Эксплуатация объекта , капитальные и планово-профилактические</a:t>
                      </a:r>
                      <a:r>
                        <a:rPr lang="ru-RU" sz="900" baseline="0" dirty="0" smtClean="0"/>
                        <a:t>  ремонты, ликвидация объекта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6675" y="2171700"/>
            <a:ext cx="7615238" cy="30861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18" name="Рисунок 17" descr="19406_picture_aeb61df6788b40090fc0139d57cc848dd396c658.jpg"/>
          <p:cNvPicPr>
            <a:picLocks noChangeAspect="1"/>
          </p:cNvPicPr>
          <p:nvPr/>
        </p:nvPicPr>
        <p:blipFill>
          <a:blip r:embed="rId13" cstate="print"/>
          <a:srcRect l="24800" t="5153" r="27950" b="11560"/>
          <a:stretch>
            <a:fillRect/>
          </a:stretch>
        </p:blipFill>
        <p:spPr>
          <a:xfrm>
            <a:off x="89166" y="478399"/>
            <a:ext cx="720080" cy="83209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0890" y="62261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4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2" y="774123"/>
            <a:ext cx="9144000" cy="6165304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93915" y="857251"/>
            <a:ext cx="8350553" cy="838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15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Р 57363-2016. Схема управления проектом в строительстве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23825" y="1549401"/>
          <a:ext cx="5810250" cy="67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6960771"/>
              </p:ext>
            </p:extLst>
          </p:nvPr>
        </p:nvGraphicFramePr>
        <p:xfrm>
          <a:off x="123825" y="2816679"/>
          <a:ext cx="8905875" cy="161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Полилиния 10"/>
          <p:cNvSpPr/>
          <p:nvPr/>
        </p:nvSpPr>
        <p:spPr>
          <a:xfrm flipV="1">
            <a:off x="4507707" y="2514599"/>
            <a:ext cx="3464719" cy="309563"/>
          </a:xfrm>
          <a:custGeom>
            <a:avLst/>
            <a:gdLst>
              <a:gd name="connsiteX0" fmla="*/ 0 w 2197100"/>
              <a:gd name="connsiteY0" fmla="*/ 257175 h 342900"/>
              <a:gd name="connsiteX1" fmla="*/ 2068513 w 2197100"/>
              <a:gd name="connsiteY1" fmla="*/ 257175 h 342900"/>
              <a:gd name="connsiteX2" fmla="*/ 2068513 w 2197100"/>
              <a:gd name="connsiteY2" fmla="*/ 85725 h 342900"/>
              <a:gd name="connsiteX3" fmla="*/ 2025650 w 2197100"/>
              <a:gd name="connsiteY3" fmla="*/ 85725 h 342900"/>
              <a:gd name="connsiteX4" fmla="*/ 2111375 w 2197100"/>
              <a:gd name="connsiteY4" fmla="*/ 0 h 342900"/>
              <a:gd name="connsiteX5" fmla="*/ 2197100 w 2197100"/>
              <a:gd name="connsiteY5" fmla="*/ 85725 h 342900"/>
              <a:gd name="connsiteX6" fmla="*/ 2154238 w 2197100"/>
              <a:gd name="connsiteY6" fmla="*/ 85725 h 342900"/>
              <a:gd name="connsiteX7" fmla="*/ 2154238 w 2197100"/>
              <a:gd name="connsiteY7" fmla="*/ 342900 h 342900"/>
              <a:gd name="connsiteX8" fmla="*/ 0 w 2197100"/>
              <a:gd name="connsiteY8" fmla="*/ 342900 h 342900"/>
              <a:gd name="connsiteX9" fmla="*/ 0 w 2197100"/>
              <a:gd name="connsiteY9" fmla="*/ 25717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7100" h="342900">
                <a:moveTo>
                  <a:pt x="0" y="257175"/>
                </a:moveTo>
                <a:lnTo>
                  <a:pt x="2068513" y="257175"/>
                </a:lnTo>
                <a:lnTo>
                  <a:pt x="2068513" y="85725"/>
                </a:lnTo>
                <a:lnTo>
                  <a:pt x="2025650" y="85725"/>
                </a:lnTo>
                <a:lnTo>
                  <a:pt x="2111375" y="0"/>
                </a:lnTo>
                <a:lnTo>
                  <a:pt x="2197100" y="85725"/>
                </a:lnTo>
                <a:lnTo>
                  <a:pt x="2154238" y="85725"/>
                </a:lnTo>
                <a:lnTo>
                  <a:pt x="2154238" y="342900"/>
                </a:lnTo>
                <a:lnTo>
                  <a:pt x="0" y="342900"/>
                </a:lnTo>
                <a:lnTo>
                  <a:pt x="0" y="2571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олилиния 11"/>
          <p:cNvSpPr/>
          <p:nvPr/>
        </p:nvSpPr>
        <p:spPr>
          <a:xfrm flipH="1" flipV="1">
            <a:off x="952500" y="2514600"/>
            <a:ext cx="3376613" cy="292894"/>
          </a:xfrm>
          <a:custGeom>
            <a:avLst/>
            <a:gdLst>
              <a:gd name="connsiteX0" fmla="*/ 0 w 2197100"/>
              <a:gd name="connsiteY0" fmla="*/ 257175 h 342900"/>
              <a:gd name="connsiteX1" fmla="*/ 2068513 w 2197100"/>
              <a:gd name="connsiteY1" fmla="*/ 257175 h 342900"/>
              <a:gd name="connsiteX2" fmla="*/ 2068513 w 2197100"/>
              <a:gd name="connsiteY2" fmla="*/ 85725 h 342900"/>
              <a:gd name="connsiteX3" fmla="*/ 2025650 w 2197100"/>
              <a:gd name="connsiteY3" fmla="*/ 85725 h 342900"/>
              <a:gd name="connsiteX4" fmla="*/ 2111375 w 2197100"/>
              <a:gd name="connsiteY4" fmla="*/ 0 h 342900"/>
              <a:gd name="connsiteX5" fmla="*/ 2197100 w 2197100"/>
              <a:gd name="connsiteY5" fmla="*/ 85725 h 342900"/>
              <a:gd name="connsiteX6" fmla="*/ 2154238 w 2197100"/>
              <a:gd name="connsiteY6" fmla="*/ 85725 h 342900"/>
              <a:gd name="connsiteX7" fmla="*/ 2154238 w 2197100"/>
              <a:gd name="connsiteY7" fmla="*/ 342900 h 342900"/>
              <a:gd name="connsiteX8" fmla="*/ 0 w 2197100"/>
              <a:gd name="connsiteY8" fmla="*/ 342900 h 342900"/>
              <a:gd name="connsiteX9" fmla="*/ 0 w 2197100"/>
              <a:gd name="connsiteY9" fmla="*/ 257175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7100" h="342900">
                <a:moveTo>
                  <a:pt x="0" y="257175"/>
                </a:moveTo>
                <a:lnTo>
                  <a:pt x="2068513" y="257175"/>
                </a:lnTo>
                <a:lnTo>
                  <a:pt x="2068513" y="85725"/>
                </a:lnTo>
                <a:lnTo>
                  <a:pt x="2025650" y="85725"/>
                </a:lnTo>
                <a:lnTo>
                  <a:pt x="2111375" y="0"/>
                </a:lnTo>
                <a:lnTo>
                  <a:pt x="2197100" y="85725"/>
                </a:lnTo>
                <a:lnTo>
                  <a:pt x="2154238" y="85725"/>
                </a:lnTo>
                <a:lnTo>
                  <a:pt x="2154238" y="342900"/>
                </a:lnTo>
                <a:lnTo>
                  <a:pt x="0" y="342900"/>
                </a:lnTo>
                <a:lnTo>
                  <a:pt x="0" y="2571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Стрелка вниз 13"/>
          <p:cNvSpPr/>
          <p:nvPr/>
        </p:nvSpPr>
        <p:spPr>
          <a:xfrm>
            <a:off x="4285059" y="2247900"/>
            <a:ext cx="266700" cy="552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22614" y="4467225"/>
            <a:ext cx="2002972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Авторский надзор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94148" y="4469607"/>
            <a:ext cx="2241438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Строительный контроль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2588419" y="2586037"/>
            <a:ext cx="171450" cy="1862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6074569" y="2593181"/>
            <a:ext cx="171450" cy="1854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Минус 27"/>
          <p:cNvSpPr/>
          <p:nvPr/>
        </p:nvSpPr>
        <p:spPr>
          <a:xfrm>
            <a:off x="1868805" y="2996293"/>
            <a:ext cx="874395" cy="2000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31" name="Прямая со стрелкой 30"/>
          <p:cNvCxnSpPr>
            <a:stCxn id="15" idx="3"/>
            <a:endCxn id="16" idx="1"/>
          </p:cNvCxnSpPr>
          <p:nvPr/>
        </p:nvCxnSpPr>
        <p:spPr>
          <a:xfrm>
            <a:off x="3325586" y="4876800"/>
            <a:ext cx="1568562" cy="2382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1517511" y="3645694"/>
            <a:ext cx="9211" cy="836499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5477085" y="3636169"/>
            <a:ext cx="9316" cy="846025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543051" y="4065815"/>
            <a:ext cx="5347607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866165" y="3624944"/>
            <a:ext cx="0" cy="463662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19406_picture_aeb61df6788b40090fc0139d57cc848dd396c658.jpg"/>
          <p:cNvPicPr>
            <a:picLocks noChangeAspect="1"/>
          </p:cNvPicPr>
          <p:nvPr/>
        </p:nvPicPr>
        <p:blipFill>
          <a:blip r:embed="rId13" cstate="print"/>
          <a:srcRect l="24800" t="5153" r="27950" b="11560"/>
          <a:stretch>
            <a:fillRect/>
          </a:stretch>
        </p:blipFill>
        <p:spPr>
          <a:xfrm>
            <a:off x="123825" y="40340"/>
            <a:ext cx="720080" cy="83209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60233" y="195602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</p:spTree>
    <p:extLst>
      <p:ext uri="{BB962C8B-B14F-4D97-AF65-F5344CB8AC3E}">
        <p14:creationId xmlns:p14="http://schemas.microsoft.com/office/powerpoint/2010/main" val="358430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b6b3bc8b572eb781c01e1e91c87d11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256584"/>
          </a:xfrm>
          <a:prstGeom prst="rect">
            <a:avLst/>
          </a:prstGeom>
        </p:spPr>
      </p:pic>
      <p:pic>
        <p:nvPicPr>
          <p:cNvPr id="6" name="Рисунок 5" descr="19406_picture_aeb61df6788b40090fc0139d57cc848dd396c658.jpg"/>
          <p:cNvPicPr>
            <a:picLocks noChangeAspect="1"/>
          </p:cNvPicPr>
          <p:nvPr/>
        </p:nvPicPr>
        <p:blipFill>
          <a:blip r:embed="rId4" cstate="print"/>
          <a:srcRect l="24800" t="5153" r="27950" b="11560"/>
          <a:stretch>
            <a:fillRect/>
          </a:stretch>
        </p:blipFill>
        <p:spPr>
          <a:xfrm>
            <a:off x="107504" y="476672"/>
            <a:ext cx="720080" cy="832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62068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340768"/>
            <a:ext cx="914400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ОБЕСПЕЧЕНИЕ САМОРЕГУЛИРУЕМОЙ ОРГАНИЗАЦИЕЙ КОНТРОЛЯ ДЕЯТЕЛЬНОСТИ СВОИХ ЧЛЕНОВ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528" y="2076234"/>
            <a:ext cx="3096344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Технический эксперт в рамках своих полномочий осуществляет оценку соблюдения проверяемым членом саморегулируемой организации требований законодательства о градостроительной деятельности, о техническом регулировании, экспертизу, обследование, лабораторные и иные испытания выполненных (выполняемых) работ по строительству, реконструкции, капитальному ремонту объекта капитального строительства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2656"/>
            <a:ext cx="792088" cy="8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906842"/>
            <a:ext cx="341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Указанные функции</a:t>
            </a:r>
            <a:r>
              <a:rPr lang="ru-RU" sz="1400" b="1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дублируют</a:t>
            </a:r>
            <a:r>
              <a:rPr lang="ru-RU" sz="1400" b="1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действия по проведению строительного контроля</a:t>
            </a:r>
            <a:endParaRPr lang="ru-RU" sz="1400" dirty="0">
              <a:solidFill>
                <a:srgbClr val="C0504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2063244"/>
            <a:ext cx="5112568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R="121285" algn="just"/>
            <a:r>
              <a:rPr lang="ru-RU" sz="1600" dirty="0">
                <a:solidFill>
                  <a:prstClr val="black"/>
                </a:solidFill>
              </a:rPr>
              <a:t>Документарная проверка соблюдения требований законодательства о градостроительной деятельности, о техническом регулировании </a:t>
            </a:r>
            <a:r>
              <a:rPr lang="ru-RU" sz="1600" dirty="0">
                <a:solidFill>
                  <a:srgbClr val="FF0000"/>
                </a:solidFill>
              </a:rPr>
              <a:t>проводится при наличии </a:t>
            </a:r>
            <a:r>
              <a:rPr lang="ru-RU" sz="1600" dirty="0">
                <a:solidFill>
                  <a:prstClr val="black"/>
                </a:solidFill>
              </a:rPr>
              <a:t>у проверяемого члена любого из следующих документов:</a:t>
            </a:r>
          </a:p>
          <a:p>
            <a:pPr marR="121285" algn="just"/>
            <a:r>
              <a:rPr lang="ru-RU" sz="1600" dirty="0">
                <a:solidFill>
                  <a:prstClr val="black"/>
                </a:solidFill>
              </a:rPr>
              <a:t>6.1.11.1. Акт проверки органом государственного строительного надзора при строительстве, реконструкции, капитальном ремонте объекта капитального строительства, в отношении которого проводится проверка, </a:t>
            </a:r>
            <a:r>
              <a:rPr lang="ru-RU" sz="1600" dirty="0">
                <a:solidFill>
                  <a:srgbClr val="FF0000"/>
                </a:solidFill>
              </a:rPr>
              <a:t>при отсутствии выявленных нарушений. </a:t>
            </a:r>
          </a:p>
          <a:p>
            <a:r>
              <a:rPr lang="ru-RU" sz="1600" dirty="0">
                <a:solidFill>
                  <a:prstClr val="black"/>
                </a:solidFill>
              </a:rPr>
              <a:t>6.1.11.2. Заключение органа государственного строительного надзора о соответствии построенного, реконструированного объекта капитального строительства </a:t>
            </a:r>
            <a:r>
              <a:rPr 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требованиям технических регламентов, иных нормативных правовых актов и проектной документации.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b6b3bc8b572eb781c01e1e91c87d11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256584"/>
          </a:xfrm>
          <a:prstGeom prst="rect">
            <a:avLst/>
          </a:prstGeom>
        </p:spPr>
      </p:pic>
      <p:pic>
        <p:nvPicPr>
          <p:cNvPr id="6" name="Рисунок 5" descr="19406_picture_aeb61df6788b40090fc0139d57cc848dd396c658.jpg"/>
          <p:cNvPicPr>
            <a:picLocks noChangeAspect="1"/>
          </p:cNvPicPr>
          <p:nvPr/>
        </p:nvPicPr>
        <p:blipFill>
          <a:blip r:embed="rId4" cstate="print"/>
          <a:srcRect l="24800" t="5153" r="27950" b="11560"/>
          <a:stretch>
            <a:fillRect/>
          </a:stretch>
        </p:blipFill>
        <p:spPr>
          <a:xfrm>
            <a:off x="107504" y="476672"/>
            <a:ext cx="720080" cy="832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62068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1340768"/>
            <a:ext cx="9144000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ОБЕСПЕЧЕНИЕ САМОРЕГУЛИРУЕМОЙ ОРГАНИЗАЦИЕЙ КОНТРОЛЯ ДЕЯТЕЛЬНОСТИ СВОИХ ЧЛЕНОВ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8058" y="3376737"/>
            <a:ext cx="3096344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Выездная проверка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пребывания членов контрольного органа СРО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2656"/>
            <a:ext cx="792088" cy="86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5906842"/>
            <a:ext cx="341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Конфликт интересов при проведении проверок с </a:t>
            </a:r>
            <a:r>
              <a:rPr lang="ru-RU" sz="1400" dirty="0" err="1" smtClean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огранами</a:t>
            </a:r>
            <a:r>
              <a:rPr lang="ru-RU" sz="1400" dirty="0" smtClean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C0504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госстройнадзора</a:t>
            </a:r>
            <a:endParaRPr lang="ru-RU" sz="1400" dirty="0">
              <a:solidFill>
                <a:srgbClr val="C0504D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2460" y="2992016"/>
            <a:ext cx="511256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R="121285" algn="just"/>
            <a:r>
              <a:rPr lang="ru-RU" sz="1600" dirty="0" smtClean="0">
                <a:solidFill>
                  <a:prstClr val="black"/>
                </a:solidFill>
              </a:rPr>
              <a:t>Каждый член контрольного органа саморегулируемой организации при осуществлении выездной проверки на объекте строительства обязан пройти вводный инструктаж и соблюдать правила охраны труда, техники безопасности, правил внутреннего распорядка на объекте строительства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6366" y="665312"/>
            <a:ext cx="9144000" cy="6165304"/>
          </a:xfrm>
          <a:prstGeom prst="rect">
            <a:avLst/>
          </a:prstGeom>
        </p:spPr>
      </p:pic>
      <p:pic>
        <p:nvPicPr>
          <p:cNvPr id="18" name="Рисунок 17" descr="19406_picture_aeb61df6788b40090fc0139d57cc848dd396c658.jpg"/>
          <p:cNvPicPr>
            <a:picLocks noChangeAspect="1"/>
          </p:cNvPicPr>
          <p:nvPr/>
        </p:nvPicPr>
        <p:blipFill>
          <a:blip r:embed="rId3" cstate="print"/>
          <a:srcRect l="24800" t="5153" r="27950" b="11560"/>
          <a:stretch>
            <a:fillRect/>
          </a:stretch>
        </p:blipFill>
        <p:spPr>
          <a:xfrm>
            <a:off x="89166" y="478399"/>
            <a:ext cx="720080" cy="83209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0890" y="62261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9414" y="1380571"/>
            <a:ext cx="853244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Осуществление строительного контроля за составом и качеством производства работ при строительстве, реконструкции, капитальном ремонте объекта капитального строительства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415" y="2499369"/>
            <a:ext cx="867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функции: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51557"/>
              </p:ext>
            </p:extLst>
          </p:nvPr>
        </p:nvGraphicFramePr>
        <p:xfrm>
          <a:off x="289414" y="2870333"/>
          <a:ext cx="822960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50" dirty="0">
                          <a:effectLst/>
                        </a:rPr>
                        <a:t>входной контроль проектно-сметной документации и исходно-разрешительной документации, предоставленной застройщиком (заказчиком), а также исполнительной документации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50" dirty="0">
                          <a:effectLst/>
                        </a:rPr>
                        <a:t>входной контроль строительных материалов, изделий, конструкций и оборудования, поставленных для строительства объекта капитального строительства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50" dirty="0">
                          <a:effectLst/>
                        </a:rPr>
                        <a:t>контроль за соблюдением требований выполнения работ при осуществлении строительства объекта капитального строительства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7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6366" y="665312"/>
            <a:ext cx="9144000" cy="6165304"/>
          </a:xfrm>
          <a:prstGeom prst="rect">
            <a:avLst/>
          </a:prstGeom>
        </p:spPr>
      </p:pic>
      <p:pic>
        <p:nvPicPr>
          <p:cNvPr id="18" name="Рисунок 17" descr="19406_picture_aeb61df6788b40090fc0139d57cc848dd396c658.jpg"/>
          <p:cNvPicPr>
            <a:picLocks noChangeAspect="1"/>
          </p:cNvPicPr>
          <p:nvPr/>
        </p:nvPicPr>
        <p:blipFill>
          <a:blip r:embed="rId3" cstate="print"/>
          <a:srcRect l="24800" t="5153" r="27950" b="11560"/>
          <a:stretch>
            <a:fillRect/>
          </a:stretch>
        </p:blipFill>
        <p:spPr>
          <a:xfrm>
            <a:off x="89166" y="478399"/>
            <a:ext cx="720080" cy="83209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0890" y="62261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9414" y="1380571"/>
            <a:ext cx="853244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Проверка полноты и соблюдения установленных сроков и требований выполнения строительно-монтажных работ отдельных этапов, при осуществлении строительства реконструкции, капитального ремонта объекта капитального строительства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415" y="2499369"/>
            <a:ext cx="867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функции: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09596"/>
              </p:ext>
            </p:extLst>
          </p:nvPr>
        </p:nvGraphicFramePr>
        <p:xfrm>
          <a:off x="289414" y="2870333"/>
          <a:ext cx="82296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полноты и соблюдения установленных сроков выполнения лицом, осуществляющим строительство, входного контроля строительных материалов, изделий, конструкций и оборудования, поставленных для строительства объекта капитального строительства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 полноты и соблюдения установленных сроков выполнения лицом, осуществляющим строительство, проверки соблюдения требований выполнения работ при осуществлении строительства объекта капитального строительства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приемка и освидетельствование выполнения работ при осуществлении строительства объекта капитального строительства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07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6b3bc8b572eb781c01e1e91c87d113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6366" y="665312"/>
            <a:ext cx="9144000" cy="6165304"/>
          </a:xfrm>
          <a:prstGeom prst="rect">
            <a:avLst/>
          </a:prstGeom>
        </p:spPr>
      </p:pic>
      <p:pic>
        <p:nvPicPr>
          <p:cNvPr id="18" name="Рисунок 17" descr="19406_picture_aeb61df6788b40090fc0139d57cc848dd396c658.jpg"/>
          <p:cNvPicPr>
            <a:picLocks noChangeAspect="1"/>
          </p:cNvPicPr>
          <p:nvPr/>
        </p:nvPicPr>
        <p:blipFill>
          <a:blip r:embed="rId3" cstate="print"/>
          <a:srcRect l="24800" t="5153" r="27950" b="11560"/>
          <a:stretch>
            <a:fillRect/>
          </a:stretch>
        </p:blipFill>
        <p:spPr>
          <a:xfrm>
            <a:off x="89166" y="478399"/>
            <a:ext cx="720080" cy="83209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60890" y="622617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ФАУ «РОСКАПСТРОЙ»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ФЕДЕРАЛЬНОЕ АВТОНОМНОЕ </a:t>
            </a:r>
          </a:p>
          <a:p>
            <a:r>
              <a:rPr lang="ru-RU" sz="1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УЧРЕЖДЕНИЕ «РОСКАПСТРОЙ»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0648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04664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6597352"/>
            <a:ext cx="5004048" cy="260648"/>
          </a:xfrm>
          <a:prstGeom prst="rect">
            <a:avLst/>
          </a:prstGeom>
          <a:gradFill flip="none" rotWithShape="1">
            <a:gsLst>
              <a:gs pos="17000">
                <a:schemeClr val="tx1">
                  <a:lumMod val="65000"/>
                  <a:lumOff val="35000"/>
                </a:schemeClr>
              </a:gs>
              <a:gs pos="57000">
                <a:schemeClr val="bg1">
                  <a:lumMod val="50000"/>
                  <a:alpha val="64000"/>
                </a:schemeClr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713984"/>
            <a:ext cx="5004048" cy="144016"/>
          </a:xfrm>
          <a:prstGeom prst="rect">
            <a:avLst/>
          </a:prstGeom>
          <a:gradFill>
            <a:gsLst>
              <a:gs pos="17000">
                <a:srgbClr val="015CA7"/>
              </a:gs>
              <a:gs pos="46000">
                <a:srgbClr val="6689EC">
                  <a:alpha val="94000"/>
                </a:srgbClr>
              </a:gs>
              <a:gs pos="94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785992"/>
            <a:ext cx="5004048" cy="72008"/>
          </a:xfrm>
          <a:prstGeom prst="rect">
            <a:avLst/>
          </a:prstGeom>
          <a:gradFill>
            <a:gsLst>
              <a:gs pos="12000">
                <a:schemeClr val="accent1">
                  <a:lumMod val="40000"/>
                  <a:lumOff val="60000"/>
                </a:schemeClr>
              </a:gs>
              <a:gs pos="56000">
                <a:schemeClr val="accent5">
                  <a:lumMod val="20000"/>
                  <a:lumOff val="80000"/>
                  <a:alpha val="52000"/>
                </a:schemeClr>
              </a:gs>
              <a:gs pos="94000">
                <a:schemeClr val="accent5">
                  <a:lumMod val="20000"/>
                  <a:lumOff val="80000"/>
                  <a:alpha val="13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9414" y="1380571"/>
            <a:ext cx="853244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Организация работ по осуществлению строительного контроля, документированию и освидетельствованию выполнения отдельных этапов строительства, реконструкции и капитального ремонта объекта капитального строительства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415" y="2499369"/>
            <a:ext cx="867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Трудовые функции: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59881"/>
              </p:ext>
            </p:extLst>
          </p:nvPr>
        </p:nvGraphicFramePr>
        <p:xfrm>
          <a:off x="289414" y="2870333"/>
          <a:ext cx="82296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оперативное планирование, координация, организация и проведение строительного контроля в процессе строительства, реконструкции, капитального ремонта объектов капитального строительства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документов о соответствии законченного строительством объекта требованиям проектной и подготовленной на ее основе рабочей документации, результатам инженерных изысканий, требованиям градостроительного плана земельного участка, требованиям технических регламентов</a:t>
                      </a:r>
                      <a:endParaRPr lang="ru-RU" sz="20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19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687</TotalTime>
  <Words>806</Words>
  <Application>Microsoft Office PowerPoint</Application>
  <PresentationFormat>Экран (4:3)</PresentationFormat>
  <Paragraphs>107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Кузьма Ирина Евгеньевна</dc:creator>
  <cp:lastModifiedBy>Кузьма Ирина Евгеньевна</cp:lastModifiedBy>
  <cp:revision>152</cp:revision>
  <cp:lastPrinted>2017-09-20T09:23:56Z</cp:lastPrinted>
  <dcterms:modified xsi:type="dcterms:W3CDTF">2017-09-20T10:39:02Z</dcterms:modified>
</cp:coreProperties>
</file>