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0" r:id="rId3"/>
    <p:sldId id="274" r:id="rId4"/>
    <p:sldId id="279" r:id="rId5"/>
    <p:sldId id="282" r:id="rId6"/>
    <p:sldId id="283" r:id="rId7"/>
    <p:sldId id="286" r:id="rId8"/>
    <p:sldId id="284" r:id="rId9"/>
    <p:sldId id="28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37"/>
  </p:normalViewPr>
  <p:slideViewPr>
    <p:cSldViewPr>
      <p:cViewPr>
        <p:scale>
          <a:sx n="100" d="100"/>
          <a:sy n="100" d="100"/>
        </p:scale>
        <p:origin x="1960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238EB1-EA4A-0D4A-A6FE-2B97A67BBCC5}" type="doc">
      <dgm:prSet loTypeId="urn:microsoft.com/office/officeart/2005/8/layout/hierarchy2" loCatId="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BBD895D2-0059-5244-B825-F423051F881F}">
      <dgm:prSet phldrT="[Текст]" custT="1"/>
      <dgm:spPr/>
      <dgm:t>
        <a:bodyPr/>
        <a:lstStyle/>
        <a:p>
          <a:r>
            <a:rPr lang="ru-RU" sz="1500" dirty="0"/>
            <a:t>Проверка деятельности членов </a:t>
          </a:r>
          <a:r>
            <a:rPr lang="ru-RU" sz="1500" dirty="0" smtClean="0"/>
            <a:t>СРО</a:t>
          </a:r>
          <a:endParaRPr lang="ru-RU" sz="1500" dirty="0"/>
        </a:p>
      </dgm:t>
    </dgm:pt>
    <dgm:pt modelId="{9CB549C9-9950-2944-800F-5B12792C26E8}" type="parTrans" cxnId="{14F68EC6-C54A-2E4B-96BA-DF8C82AE3D6F}">
      <dgm:prSet/>
      <dgm:spPr/>
      <dgm:t>
        <a:bodyPr/>
        <a:lstStyle/>
        <a:p>
          <a:endParaRPr lang="ru-RU"/>
        </a:p>
      </dgm:t>
    </dgm:pt>
    <dgm:pt modelId="{1C4879A4-E677-874F-B7AC-D870C268D4B8}" type="sibTrans" cxnId="{14F68EC6-C54A-2E4B-96BA-DF8C82AE3D6F}">
      <dgm:prSet/>
      <dgm:spPr/>
      <dgm:t>
        <a:bodyPr/>
        <a:lstStyle/>
        <a:p>
          <a:endParaRPr lang="ru-RU"/>
        </a:p>
      </dgm:t>
    </dgm:pt>
    <dgm:pt modelId="{2E123461-9AFB-FB45-948B-D9B3BC157BB0}">
      <dgm:prSet phldrT="[Текст]" custT="1"/>
      <dgm:spPr/>
      <dgm:t>
        <a:bodyPr/>
        <a:lstStyle/>
        <a:p>
          <a:r>
            <a:rPr lang="ru-RU" sz="2000" b="1" dirty="0">
              <a:solidFill>
                <a:srgbClr val="FF0000"/>
              </a:solidFill>
            </a:rPr>
            <a:t>Плановая </a:t>
          </a:r>
          <a:br>
            <a:rPr lang="ru-RU" sz="2000" b="1" dirty="0">
              <a:solidFill>
                <a:srgbClr val="FF0000"/>
              </a:solidFill>
            </a:rPr>
          </a:br>
          <a:r>
            <a:rPr lang="ru-RU" sz="2000" b="1" dirty="0" smtClean="0">
              <a:solidFill>
                <a:srgbClr val="FF0000"/>
              </a:solidFill>
            </a:rPr>
            <a:t>проверка</a:t>
          </a:r>
          <a:r>
            <a:rPr lang="ru-RU" sz="2000" b="1" dirty="0" smtClean="0"/>
            <a:t/>
          </a:r>
          <a:br>
            <a:rPr lang="ru-RU" sz="2000" b="1" dirty="0" smtClean="0"/>
          </a:br>
          <a:r>
            <a:rPr lang="ru-RU" sz="1500" dirty="0" smtClean="0"/>
            <a:t>(вид</a:t>
          </a:r>
          <a:r>
            <a:rPr lang="ru-RU" sz="1500" dirty="0"/>
            <a:t>)</a:t>
          </a:r>
        </a:p>
      </dgm:t>
    </dgm:pt>
    <dgm:pt modelId="{C04E6BF2-E282-DC44-B68B-970DF5234333}" type="parTrans" cxnId="{C4EE76D0-E9DE-5048-B3F3-3E35D79785B9}">
      <dgm:prSet/>
      <dgm:spPr/>
      <dgm:t>
        <a:bodyPr/>
        <a:lstStyle/>
        <a:p>
          <a:endParaRPr lang="ru-RU"/>
        </a:p>
      </dgm:t>
    </dgm:pt>
    <dgm:pt modelId="{75F0438E-F7C2-AE40-A34E-22D427E4DD42}" type="sibTrans" cxnId="{C4EE76D0-E9DE-5048-B3F3-3E35D79785B9}">
      <dgm:prSet/>
      <dgm:spPr/>
      <dgm:t>
        <a:bodyPr/>
        <a:lstStyle/>
        <a:p>
          <a:endParaRPr lang="ru-RU"/>
        </a:p>
      </dgm:t>
    </dgm:pt>
    <dgm:pt modelId="{09AB7071-E1A8-A947-8C72-98BB03116A75}">
      <dgm:prSet phldrT="[Текст]" custT="1"/>
      <dgm:spPr/>
      <dgm:t>
        <a:bodyPr/>
        <a:lstStyle/>
        <a:p>
          <a:r>
            <a:rPr lang="ru-RU" sz="2000" b="1" dirty="0" smtClean="0"/>
            <a:t>Постоянная</a:t>
          </a:r>
          <a:r>
            <a:rPr lang="ru-RU" sz="1800" dirty="0" smtClean="0"/>
            <a:t> </a:t>
          </a:r>
          <a:r>
            <a:rPr lang="ru-RU" sz="1800" dirty="0"/>
            <a:t/>
          </a:r>
          <a:br>
            <a:rPr lang="ru-RU" sz="1800" dirty="0"/>
          </a:br>
          <a:r>
            <a:rPr lang="ru-RU" sz="1800" dirty="0"/>
            <a:t>(подвид)</a:t>
          </a:r>
        </a:p>
      </dgm:t>
    </dgm:pt>
    <dgm:pt modelId="{C9CAE6BE-C6F7-4243-83DC-5C674C2BA1D2}" type="parTrans" cxnId="{0559102D-8EA7-7947-A13D-F7018A5DEC9D}">
      <dgm:prSet/>
      <dgm:spPr/>
      <dgm:t>
        <a:bodyPr/>
        <a:lstStyle/>
        <a:p>
          <a:endParaRPr lang="ru-RU"/>
        </a:p>
      </dgm:t>
    </dgm:pt>
    <dgm:pt modelId="{498A7A3D-971C-8047-BC31-BD4E6F12CC79}" type="sibTrans" cxnId="{0559102D-8EA7-7947-A13D-F7018A5DEC9D}">
      <dgm:prSet/>
      <dgm:spPr/>
      <dgm:t>
        <a:bodyPr/>
        <a:lstStyle/>
        <a:p>
          <a:endParaRPr lang="ru-RU"/>
        </a:p>
      </dgm:t>
    </dgm:pt>
    <dgm:pt modelId="{DAC5210D-5382-8341-A466-FEC935FDD4B6}">
      <dgm:prSet phldrT="[Текст]" custT="1"/>
      <dgm:spPr/>
      <dgm:t>
        <a:bodyPr/>
        <a:lstStyle/>
        <a:p>
          <a:r>
            <a:rPr lang="ru-RU" sz="2000" b="1" dirty="0"/>
            <a:t>Выездная </a:t>
          </a:r>
          <a:br>
            <a:rPr lang="ru-RU" sz="2000" b="1" dirty="0"/>
          </a:br>
          <a:r>
            <a:rPr lang="ru-RU" sz="1800" dirty="0"/>
            <a:t>(форма)</a:t>
          </a:r>
        </a:p>
      </dgm:t>
    </dgm:pt>
    <dgm:pt modelId="{A6613FFE-3250-7A48-9047-CD32E9C15458}" type="parTrans" cxnId="{F81C065B-2BBC-F947-86A3-64F1A205D3F2}">
      <dgm:prSet/>
      <dgm:spPr/>
      <dgm:t>
        <a:bodyPr/>
        <a:lstStyle/>
        <a:p>
          <a:endParaRPr lang="ru-RU"/>
        </a:p>
      </dgm:t>
    </dgm:pt>
    <dgm:pt modelId="{20E619BB-3675-8E48-B4FF-645E02365318}" type="sibTrans" cxnId="{F81C065B-2BBC-F947-86A3-64F1A205D3F2}">
      <dgm:prSet/>
      <dgm:spPr/>
      <dgm:t>
        <a:bodyPr/>
        <a:lstStyle/>
        <a:p>
          <a:endParaRPr lang="ru-RU"/>
        </a:p>
      </dgm:t>
    </dgm:pt>
    <dgm:pt modelId="{4AA2C3C5-97B2-BE4C-BA74-474570C56A38}">
      <dgm:prSet phldrT="[Текст]" custT="1"/>
      <dgm:spPr/>
      <dgm:t>
        <a:bodyPr/>
        <a:lstStyle/>
        <a:p>
          <a:r>
            <a:rPr lang="ru-RU" sz="2000" b="1" dirty="0">
              <a:solidFill>
                <a:srgbClr val="FF0000"/>
              </a:solidFill>
            </a:rPr>
            <a:t>Внеплановая </a:t>
          </a:r>
          <a:br>
            <a:rPr lang="ru-RU" sz="2000" b="1" dirty="0">
              <a:solidFill>
                <a:srgbClr val="FF0000"/>
              </a:solidFill>
            </a:rPr>
          </a:br>
          <a:r>
            <a:rPr lang="ru-RU" sz="2000" b="1" dirty="0" smtClean="0">
              <a:solidFill>
                <a:srgbClr val="FF0000"/>
              </a:solidFill>
            </a:rPr>
            <a:t>проверка</a:t>
          </a:r>
          <a:r>
            <a:rPr lang="ru-RU" sz="2000" b="1" dirty="0" smtClean="0"/>
            <a:t/>
          </a:r>
          <a:br>
            <a:rPr lang="ru-RU" sz="2000" b="1" dirty="0" smtClean="0"/>
          </a:br>
          <a:r>
            <a:rPr lang="ru-RU" sz="1500" dirty="0" smtClean="0"/>
            <a:t>(вид</a:t>
          </a:r>
          <a:r>
            <a:rPr lang="ru-RU" sz="1500" dirty="0"/>
            <a:t>)</a:t>
          </a:r>
        </a:p>
      </dgm:t>
    </dgm:pt>
    <dgm:pt modelId="{F33D713E-E56E-CE4F-B94E-1381DE3D6680}" type="parTrans" cxnId="{52155777-05B6-6B46-8926-3F1F1E38D531}">
      <dgm:prSet/>
      <dgm:spPr/>
      <dgm:t>
        <a:bodyPr/>
        <a:lstStyle/>
        <a:p>
          <a:endParaRPr lang="ru-RU"/>
        </a:p>
      </dgm:t>
    </dgm:pt>
    <dgm:pt modelId="{83D0F16E-B0FB-8847-A34F-3613D2684CE0}" type="sibTrans" cxnId="{52155777-05B6-6B46-8926-3F1F1E38D531}">
      <dgm:prSet/>
      <dgm:spPr/>
      <dgm:t>
        <a:bodyPr/>
        <a:lstStyle/>
        <a:p>
          <a:endParaRPr lang="ru-RU"/>
        </a:p>
      </dgm:t>
    </dgm:pt>
    <dgm:pt modelId="{D6E92453-3EFB-854F-A40E-828C6056C984}">
      <dgm:prSet phldrT="[Текст]" custT="1"/>
      <dgm:spPr/>
      <dgm:t>
        <a:bodyPr/>
        <a:lstStyle/>
        <a:p>
          <a:r>
            <a:rPr lang="ru-RU" sz="2000" b="1" dirty="0"/>
            <a:t>Выездная</a:t>
          </a:r>
          <a:r>
            <a:rPr lang="ru-RU" sz="1800" dirty="0"/>
            <a:t> </a:t>
          </a:r>
          <a:br>
            <a:rPr lang="ru-RU" sz="1800" dirty="0"/>
          </a:br>
          <a:r>
            <a:rPr lang="ru-RU" sz="1800" dirty="0"/>
            <a:t>(форма)</a:t>
          </a:r>
        </a:p>
      </dgm:t>
    </dgm:pt>
    <dgm:pt modelId="{2DB1A9B4-E59E-A742-86E4-6E24FE532B3A}" type="sibTrans" cxnId="{F6AB899B-815C-2C47-AA7A-D66630426287}">
      <dgm:prSet/>
      <dgm:spPr/>
      <dgm:t>
        <a:bodyPr/>
        <a:lstStyle/>
        <a:p>
          <a:endParaRPr lang="ru-RU"/>
        </a:p>
      </dgm:t>
    </dgm:pt>
    <dgm:pt modelId="{094BD1DD-0D94-E644-B8D1-AB82DE189DA9}" type="parTrans" cxnId="{F6AB899B-815C-2C47-AA7A-D66630426287}">
      <dgm:prSet/>
      <dgm:spPr/>
      <dgm:t>
        <a:bodyPr/>
        <a:lstStyle/>
        <a:p>
          <a:endParaRPr lang="ru-RU"/>
        </a:p>
      </dgm:t>
    </dgm:pt>
    <dgm:pt modelId="{072C6E18-423C-5E49-A432-C10EE8286571}">
      <dgm:prSet custT="1"/>
      <dgm:spPr/>
      <dgm:t>
        <a:bodyPr/>
        <a:lstStyle/>
        <a:p>
          <a:r>
            <a:rPr lang="ru-RU" sz="2000" b="1" dirty="0" smtClean="0"/>
            <a:t>Регулярная</a:t>
          </a:r>
          <a:br>
            <a:rPr lang="ru-RU" sz="2000" b="1" dirty="0" smtClean="0"/>
          </a:br>
          <a:r>
            <a:rPr lang="ru-RU" sz="1800" dirty="0" smtClean="0"/>
            <a:t>(подвид</a:t>
          </a:r>
          <a:r>
            <a:rPr lang="ru-RU" sz="1800" dirty="0"/>
            <a:t>)</a:t>
          </a:r>
        </a:p>
      </dgm:t>
    </dgm:pt>
    <dgm:pt modelId="{58DE1A6F-43B2-E240-8570-26673BC98000}" type="parTrans" cxnId="{5BB3A49C-0890-D74D-BD80-56F7FB2EC652}">
      <dgm:prSet/>
      <dgm:spPr/>
      <dgm:t>
        <a:bodyPr/>
        <a:lstStyle/>
        <a:p>
          <a:endParaRPr lang="ru-RU"/>
        </a:p>
      </dgm:t>
    </dgm:pt>
    <dgm:pt modelId="{CF76DA7F-73A7-204B-BB80-26C78DF6BA36}" type="sibTrans" cxnId="{5BB3A49C-0890-D74D-BD80-56F7FB2EC652}">
      <dgm:prSet/>
      <dgm:spPr/>
      <dgm:t>
        <a:bodyPr/>
        <a:lstStyle/>
        <a:p>
          <a:endParaRPr lang="ru-RU"/>
        </a:p>
      </dgm:t>
    </dgm:pt>
    <dgm:pt modelId="{69720927-9650-E54A-8CE8-C4CD4BAE6518}">
      <dgm:prSet custT="1"/>
      <dgm:spPr/>
      <dgm:t>
        <a:bodyPr/>
        <a:lstStyle/>
        <a:p>
          <a:r>
            <a:rPr lang="ru-RU" sz="2000" b="1" dirty="0"/>
            <a:t>Документарная</a:t>
          </a:r>
          <a:r>
            <a:rPr lang="ru-RU" sz="1800" dirty="0"/>
            <a:t> </a:t>
          </a:r>
          <a:br>
            <a:rPr lang="ru-RU" sz="1800" dirty="0"/>
          </a:br>
          <a:r>
            <a:rPr lang="ru-RU" sz="1800" dirty="0"/>
            <a:t>(форма)</a:t>
          </a:r>
        </a:p>
      </dgm:t>
    </dgm:pt>
    <dgm:pt modelId="{F5E678BB-9EC3-F54F-8B40-8E88555393D7}" type="parTrans" cxnId="{92E0509A-3B19-E046-9AA7-5F29CF4D3FF1}">
      <dgm:prSet/>
      <dgm:spPr/>
      <dgm:t>
        <a:bodyPr/>
        <a:lstStyle/>
        <a:p>
          <a:endParaRPr lang="ru-RU"/>
        </a:p>
      </dgm:t>
    </dgm:pt>
    <dgm:pt modelId="{1EF04925-C76A-FA4C-ACAB-2F6C5314562E}" type="sibTrans" cxnId="{92E0509A-3B19-E046-9AA7-5F29CF4D3FF1}">
      <dgm:prSet/>
      <dgm:spPr/>
      <dgm:t>
        <a:bodyPr/>
        <a:lstStyle/>
        <a:p>
          <a:endParaRPr lang="ru-RU"/>
        </a:p>
      </dgm:t>
    </dgm:pt>
    <dgm:pt modelId="{36A1119A-D228-E94E-B58B-64AB361D2A5A}">
      <dgm:prSet custT="1"/>
      <dgm:spPr/>
      <dgm:t>
        <a:bodyPr/>
        <a:lstStyle/>
        <a:p>
          <a:r>
            <a:rPr lang="ru-RU" sz="2000" b="1" dirty="0"/>
            <a:t>Выездная</a:t>
          </a:r>
          <a:r>
            <a:rPr lang="ru-RU" sz="1800" dirty="0"/>
            <a:t> </a:t>
          </a:r>
          <a:br>
            <a:rPr lang="ru-RU" sz="1800" dirty="0"/>
          </a:br>
          <a:r>
            <a:rPr lang="ru-RU" sz="1800" dirty="0"/>
            <a:t>(форма)</a:t>
          </a:r>
        </a:p>
      </dgm:t>
    </dgm:pt>
    <dgm:pt modelId="{7AACF1B0-BB9A-E240-84C8-DA34B45AB501}" type="parTrans" cxnId="{1AF7144F-5C4F-D24C-BC24-1E4D62834DAA}">
      <dgm:prSet/>
      <dgm:spPr/>
      <dgm:t>
        <a:bodyPr/>
        <a:lstStyle/>
        <a:p>
          <a:endParaRPr lang="ru-RU"/>
        </a:p>
      </dgm:t>
    </dgm:pt>
    <dgm:pt modelId="{2C66E517-02B6-A745-84EE-671D8CE8B273}" type="sibTrans" cxnId="{1AF7144F-5C4F-D24C-BC24-1E4D62834DAA}">
      <dgm:prSet/>
      <dgm:spPr/>
      <dgm:t>
        <a:bodyPr/>
        <a:lstStyle/>
        <a:p>
          <a:endParaRPr lang="ru-RU"/>
        </a:p>
      </dgm:t>
    </dgm:pt>
    <dgm:pt modelId="{D165783D-D796-3046-AA73-C5D42CB59C37}">
      <dgm:prSet custT="1"/>
      <dgm:spPr/>
      <dgm:t>
        <a:bodyPr/>
        <a:lstStyle/>
        <a:p>
          <a:r>
            <a:rPr lang="ru-RU" sz="2000" b="1" dirty="0"/>
            <a:t>Документарная</a:t>
          </a:r>
          <a:r>
            <a:rPr lang="ru-RU" sz="1800" dirty="0"/>
            <a:t> </a:t>
          </a:r>
          <a:br>
            <a:rPr lang="ru-RU" sz="1800" dirty="0"/>
          </a:br>
          <a:r>
            <a:rPr lang="ru-RU" sz="1800" dirty="0"/>
            <a:t>(форма)</a:t>
          </a:r>
        </a:p>
      </dgm:t>
    </dgm:pt>
    <dgm:pt modelId="{535BC685-C257-F549-A04D-50A117AA500E}" type="parTrans" cxnId="{885E62A1-C2B4-914B-9F66-27C0E24B3FD1}">
      <dgm:prSet/>
      <dgm:spPr/>
      <dgm:t>
        <a:bodyPr/>
        <a:lstStyle/>
        <a:p>
          <a:endParaRPr lang="ru-RU"/>
        </a:p>
      </dgm:t>
    </dgm:pt>
    <dgm:pt modelId="{6E07FF24-2587-1B49-B837-FE508EAB14B5}" type="sibTrans" cxnId="{885E62A1-C2B4-914B-9F66-27C0E24B3FD1}">
      <dgm:prSet/>
      <dgm:spPr/>
      <dgm:t>
        <a:bodyPr/>
        <a:lstStyle/>
        <a:p>
          <a:endParaRPr lang="ru-RU"/>
        </a:p>
      </dgm:t>
    </dgm:pt>
    <dgm:pt modelId="{6D86AEC5-CD1C-384C-83C2-474B95CC01AB}">
      <dgm:prSet custT="1"/>
      <dgm:spPr/>
      <dgm:t>
        <a:bodyPr/>
        <a:lstStyle/>
        <a:p>
          <a:r>
            <a:rPr lang="ru-RU" sz="2000" b="1" dirty="0"/>
            <a:t>Документарная</a:t>
          </a:r>
          <a:r>
            <a:rPr lang="ru-RU" sz="1800" dirty="0"/>
            <a:t> </a:t>
          </a:r>
          <a:br>
            <a:rPr lang="ru-RU" sz="1800" dirty="0"/>
          </a:br>
          <a:r>
            <a:rPr lang="ru-RU" sz="1800" dirty="0"/>
            <a:t>(форма)</a:t>
          </a:r>
        </a:p>
      </dgm:t>
    </dgm:pt>
    <dgm:pt modelId="{753D6DF4-8444-024B-944F-1CED220ACCF9}" type="parTrans" cxnId="{7F7380C5-F777-E047-9243-485FC10A5389}">
      <dgm:prSet/>
      <dgm:spPr/>
      <dgm:t>
        <a:bodyPr/>
        <a:lstStyle/>
        <a:p>
          <a:endParaRPr lang="ru-RU"/>
        </a:p>
      </dgm:t>
    </dgm:pt>
    <dgm:pt modelId="{7DADD8AE-0365-BD40-AF6F-3A33CD909CEB}" type="sibTrans" cxnId="{7F7380C5-F777-E047-9243-485FC10A5389}">
      <dgm:prSet/>
      <dgm:spPr/>
      <dgm:t>
        <a:bodyPr/>
        <a:lstStyle/>
        <a:p>
          <a:endParaRPr lang="ru-RU"/>
        </a:p>
      </dgm:t>
    </dgm:pt>
    <dgm:pt modelId="{93D545B6-E10F-F849-B3AE-117A9DE2B265}" type="pres">
      <dgm:prSet presAssocID="{7B238EB1-EA4A-0D4A-A6FE-2B97A67BBCC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72B071-8D3E-E649-BF51-455ACF4CF5C2}" type="pres">
      <dgm:prSet presAssocID="{BBD895D2-0059-5244-B825-F423051F881F}" presName="root1" presStyleCnt="0"/>
      <dgm:spPr/>
    </dgm:pt>
    <dgm:pt modelId="{3B0689D2-DD3B-2845-BD7C-E48B105A67F5}" type="pres">
      <dgm:prSet presAssocID="{BBD895D2-0059-5244-B825-F423051F881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6769A8-1C26-AC49-A822-5CDA93D84BBF}" type="pres">
      <dgm:prSet presAssocID="{BBD895D2-0059-5244-B825-F423051F881F}" presName="level2hierChild" presStyleCnt="0"/>
      <dgm:spPr/>
    </dgm:pt>
    <dgm:pt modelId="{0AFF5AA3-7D84-F54C-9A54-9F2526FB9533}" type="pres">
      <dgm:prSet presAssocID="{C04E6BF2-E282-DC44-B68B-970DF5234333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12A7303-6B12-FC40-8340-9744BC58DC42}" type="pres">
      <dgm:prSet presAssocID="{C04E6BF2-E282-DC44-B68B-970DF523433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30D96A35-41AE-2E4C-A4B9-202D66700739}" type="pres">
      <dgm:prSet presAssocID="{2E123461-9AFB-FB45-948B-D9B3BC157BB0}" presName="root2" presStyleCnt="0"/>
      <dgm:spPr/>
    </dgm:pt>
    <dgm:pt modelId="{948CE417-ECC9-C94D-8B08-3857CC99F1BB}" type="pres">
      <dgm:prSet presAssocID="{2E123461-9AFB-FB45-948B-D9B3BC157BB0}" presName="LevelTwoTextNode" presStyleLbl="node2" presStyleIdx="0" presStyleCnt="2" custLinFactNeighborX="-212" custLinFactNeighborY="1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F38AB51-4D56-A844-8ECC-7CEA6E85D210}" type="pres">
      <dgm:prSet presAssocID="{2E123461-9AFB-FB45-948B-D9B3BC157BB0}" presName="level3hierChild" presStyleCnt="0"/>
      <dgm:spPr/>
    </dgm:pt>
    <dgm:pt modelId="{716E0A8D-4E62-984F-8EBA-2CE15010E720}" type="pres">
      <dgm:prSet presAssocID="{C9CAE6BE-C6F7-4243-83DC-5C674C2BA1D2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CAB180B5-00E6-BC44-A9A7-AAAFFBB2F2C8}" type="pres">
      <dgm:prSet presAssocID="{C9CAE6BE-C6F7-4243-83DC-5C674C2BA1D2}" presName="connTx" presStyleLbl="parChTrans1D3" presStyleIdx="0" presStyleCnt="4"/>
      <dgm:spPr/>
      <dgm:t>
        <a:bodyPr/>
        <a:lstStyle/>
        <a:p>
          <a:endParaRPr lang="ru-RU"/>
        </a:p>
      </dgm:t>
    </dgm:pt>
    <dgm:pt modelId="{7FB17A62-6738-B741-9061-AF128A58D8D3}" type="pres">
      <dgm:prSet presAssocID="{09AB7071-E1A8-A947-8C72-98BB03116A75}" presName="root2" presStyleCnt="0"/>
      <dgm:spPr/>
    </dgm:pt>
    <dgm:pt modelId="{33E9894F-AC0D-B24F-8541-CC424D14DA98}" type="pres">
      <dgm:prSet presAssocID="{09AB7071-E1A8-A947-8C72-98BB03116A75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17F1FC9-96B9-E14A-A8F0-E9C3D6A2588A}" type="pres">
      <dgm:prSet presAssocID="{09AB7071-E1A8-A947-8C72-98BB03116A75}" presName="level3hierChild" presStyleCnt="0"/>
      <dgm:spPr/>
    </dgm:pt>
    <dgm:pt modelId="{E23728FA-A614-EE42-A20E-C0350C2692D1}" type="pres">
      <dgm:prSet presAssocID="{A6613FFE-3250-7A48-9047-CD32E9C15458}" presName="conn2-1" presStyleLbl="parChTrans1D4" presStyleIdx="0" presStyleCnt="4"/>
      <dgm:spPr/>
      <dgm:t>
        <a:bodyPr/>
        <a:lstStyle/>
        <a:p>
          <a:endParaRPr lang="ru-RU"/>
        </a:p>
      </dgm:t>
    </dgm:pt>
    <dgm:pt modelId="{A69035AC-93DD-594E-9A04-70191B26970B}" type="pres">
      <dgm:prSet presAssocID="{A6613FFE-3250-7A48-9047-CD32E9C15458}" presName="connTx" presStyleLbl="parChTrans1D4" presStyleIdx="0" presStyleCnt="4"/>
      <dgm:spPr/>
      <dgm:t>
        <a:bodyPr/>
        <a:lstStyle/>
        <a:p>
          <a:endParaRPr lang="ru-RU"/>
        </a:p>
      </dgm:t>
    </dgm:pt>
    <dgm:pt modelId="{5F6B36A3-49D9-B047-9584-F6F32994D2CE}" type="pres">
      <dgm:prSet presAssocID="{DAC5210D-5382-8341-A466-FEC935FDD4B6}" presName="root2" presStyleCnt="0"/>
      <dgm:spPr/>
    </dgm:pt>
    <dgm:pt modelId="{A1DD9B22-01E5-4A40-800C-9B12502A17A0}" type="pres">
      <dgm:prSet presAssocID="{DAC5210D-5382-8341-A466-FEC935FDD4B6}" presName="LevelTwoTextNode" presStyleLbl="node4" presStyleIdx="0" presStyleCnt="4" custScaleX="1232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2E902F-18CA-A64A-8E11-A1BAB3E34E45}" type="pres">
      <dgm:prSet presAssocID="{DAC5210D-5382-8341-A466-FEC935FDD4B6}" presName="level3hierChild" presStyleCnt="0"/>
      <dgm:spPr/>
    </dgm:pt>
    <dgm:pt modelId="{463BD652-10D4-8C41-810B-AEF1B572C8F5}" type="pres">
      <dgm:prSet presAssocID="{F5E678BB-9EC3-F54F-8B40-8E88555393D7}" presName="conn2-1" presStyleLbl="parChTrans1D4" presStyleIdx="1" presStyleCnt="4"/>
      <dgm:spPr/>
      <dgm:t>
        <a:bodyPr/>
        <a:lstStyle/>
        <a:p>
          <a:endParaRPr lang="ru-RU"/>
        </a:p>
      </dgm:t>
    </dgm:pt>
    <dgm:pt modelId="{1948F5A1-0129-4D49-9155-34B0741DB4BC}" type="pres">
      <dgm:prSet presAssocID="{F5E678BB-9EC3-F54F-8B40-8E88555393D7}" presName="connTx" presStyleLbl="parChTrans1D4" presStyleIdx="1" presStyleCnt="4"/>
      <dgm:spPr/>
      <dgm:t>
        <a:bodyPr/>
        <a:lstStyle/>
        <a:p>
          <a:endParaRPr lang="ru-RU"/>
        </a:p>
      </dgm:t>
    </dgm:pt>
    <dgm:pt modelId="{B691EDD6-48D7-F84A-9886-EE1C1829AFAF}" type="pres">
      <dgm:prSet presAssocID="{69720927-9650-E54A-8CE8-C4CD4BAE6518}" presName="root2" presStyleCnt="0"/>
      <dgm:spPr/>
    </dgm:pt>
    <dgm:pt modelId="{4BA46A33-ED10-DD42-8C6D-5E730B3B93DE}" type="pres">
      <dgm:prSet presAssocID="{69720927-9650-E54A-8CE8-C4CD4BAE6518}" presName="LevelTwoTextNode" presStyleLbl="node4" presStyleIdx="1" presStyleCnt="4" custScaleX="12924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1AF5985-D8F6-CE4B-A39F-E5D42360D942}" type="pres">
      <dgm:prSet presAssocID="{69720927-9650-E54A-8CE8-C4CD4BAE6518}" presName="level3hierChild" presStyleCnt="0"/>
      <dgm:spPr/>
    </dgm:pt>
    <dgm:pt modelId="{4860A241-743D-9549-A1E2-0FE820463F13}" type="pres">
      <dgm:prSet presAssocID="{58DE1A6F-43B2-E240-8570-26673BC98000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5BA0BED1-4719-8B41-BBE7-81BD5A7E93CD}" type="pres">
      <dgm:prSet presAssocID="{58DE1A6F-43B2-E240-8570-26673BC98000}" presName="connTx" presStyleLbl="parChTrans1D3" presStyleIdx="1" presStyleCnt="4"/>
      <dgm:spPr/>
      <dgm:t>
        <a:bodyPr/>
        <a:lstStyle/>
        <a:p>
          <a:endParaRPr lang="ru-RU"/>
        </a:p>
      </dgm:t>
    </dgm:pt>
    <dgm:pt modelId="{CA9DA896-FFF0-924C-B8CD-7F08A0724109}" type="pres">
      <dgm:prSet presAssocID="{072C6E18-423C-5E49-A432-C10EE8286571}" presName="root2" presStyleCnt="0"/>
      <dgm:spPr/>
    </dgm:pt>
    <dgm:pt modelId="{9D73FD76-82F3-FD44-8C87-2AA33251685D}" type="pres">
      <dgm:prSet presAssocID="{072C6E18-423C-5E49-A432-C10EE8286571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2088317-7751-D444-A5B8-36474DE564B9}" type="pres">
      <dgm:prSet presAssocID="{072C6E18-423C-5E49-A432-C10EE8286571}" presName="level3hierChild" presStyleCnt="0"/>
      <dgm:spPr/>
    </dgm:pt>
    <dgm:pt modelId="{8E8C0C1D-78AF-3D48-B26B-BB9B7C3392F2}" type="pres">
      <dgm:prSet presAssocID="{7AACF1B0-BB9A-E240-84C8-DA34B45AB501}" presName="conn2-1" presStyleLbl="parChTrans1D4" presStyleIdx="2" presStyleCnt="4"/>
      <dgm:spPr/>
      <dgm:t>
        <a:bodyPr/>
        <a:lstStyle/>
        <a:p>
          <a:endParaRPr lang="ru-RU"/>
        </a:p>
      </dgm:t>
    </dgm:pt>
    <dgm:pt modelId="{E58469D7-E9B9-004A-8E3B-7AB467669563}" type="pres">
      <dgm:prSet presAssocID="{7AACF1B0-BB9A-E240-84C8-DA34B45AB501}" presName="connTx" presStyleLbl="parChTrans1D4" presStyleIdx="2" presStyleCnt="4"/>
      <dgm:spPr/>
      <dgm:t>
        <a:bodyPr/>
        <a:lstStyle/>
        <a:p>
          <a:endParaRPr lang="ru-RU"/>
        </a:p>
      </dgm:t>
    </dgm:pt>
    <dgm:pt modelId="{A124C04D-4C11-CE46-A536-D0AE8468C198}" type="pres">
      <dgm:prSet presAssocID="{36A1119A-D228-E94E-B58B-64AB361D2A5A}" presName="root2" presStyleCnt="0"/>
      <dgm:spPr/>
    </dgm:pt>
    <dgm:pt modelId="{734E3F16-FA0F-1D44-B6F5-C102921A4401}" type="pres">
      <dgm:prSet presAssocID="{36A1119A-D228-E94E-B58B-64AB361D2A5A}" presName="LevelTwoTextNode" presStyleLbl="node4" presStyleIdx="2" presStyleCnt="4" custScaleX="1285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1BF0CDB-12CD-7A49-9325-A28F83675810}" type="pres">
      <dgm:prSet presAssocID="{36A1119A-D228-E94E-B58B-64AB361D2A5A}" presName="level3hierChild" presStyleCnt="0"/>
      <dgm:spPr/>
    </dgm:pt>
    <dgm:pt modelId="{7BE6AD78-A6FE-C343-8F9D-016636F807C1}" type="pres">
      <dgm:prSet presAssocID="{535BC685-C257-F549-A04D-50A117AA500E}" presName="conn2-1" presStyleLbl="parChTrans1D4" presStyleIdx="3" presStyleCnt="4"/>
      <dgm:spPr/>
      <dgm:t>
        <a:bodyPr/>
        <a:lstStyle/>
        <a:p>
          <a:endParaRPr lang="ru-RU"/>
        </a:p>
      </dgm:t>
    </dgm:pt>
    <dgm:pt modelId="{9ACD50F8-B8F8-DA4D-BF84-0D5BA42B2359}" type="pres">
      <dgm:prSet presAssocID="{535BC685-C257-F549-A04D-50A117AA500E}" presName="connTx" presStyleLbl="parChTrans1D4" presStyleIdx="3" presStyleCnt="4"/>
      <dgm:spPr/>
      <dgm:t>
        <a:bodyPr/>
        <a:lstStyle/>
        <a:p>
          <a:endParaRPr lang="ru-RU"/>
        </a:p>
      </dgm:t>
    </dgm:pt>
    <dgm:pt modelId="{98A4DD32-58FF-D645-B59E-E3699C1D9348}" type="pres">
      <dgm:prSet presAssocID="{D165783D-D796-3046-AA73-C5D42CB59C37}" presName="root2" presStyleCnt="0"/>
      <dgm:spPr/>
    </dgm:pt>
    <dgm:pt modelId="{46674E21-83B6-A247-BE5E-320748844DA1}" type="pres">
      <dgm:prSet presAssocID="{D165783D-D796-3046-AA73-C5D42CB59C37}" presName="LevelTwoTextNode" presStyleLbl="node4" presStyleIdx="3" presStyleCnt="4" custScaleX="1250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B549201-2572-9A4E-B1D2-B964B08A9D57}" type="pres">
      <dgm:prSet presAssocID="{D165783D-D796-3046-AA73-C5D42CB59C37}" presName="level3hierChild" presStyleCnt="0"/>
      <dgm:spPr/>
    </dgm:pt>
    <dgm:pt modelId="{C328F757-C1A9-D84B-BFBE-41043EDED773}" type="pres">
      <dgm:prSet presAssocID="{F33D713E-E56E-CE4F-B94E-1381DE3D6680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C81DC4C6-26C4-3744-B53E-4C52083DFE06}" type="pres">
      <dgm:prSet presAssocID="{F33D713E-E56E-CE4F-B94E-1381DE3D6680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C87C9AC-8DE3-7E42-B31C-91FFFE43F34F}" type="pres">
      <dgm:prSet presAssocID="{4AA2C3C5-97B2-BE4C-BA74-474570C56A38}" presName="root2" presStyleCnt="0"/>
      <dgm:spPr/>
    </dgm:pt>
    <dgm:pt modelId="{4EE891A3-775B-4E4F-8921-FFF4C6361FDD}" type="pres">
      <dgm:prSet presAssocID="{4AA2C3C5-97B2-BE4C-BA74-474570C56A3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C638B5-5106-0D4A-90C9-0825DC623B97}" type="pres">
      <dgm:prSet presAssocID="{4AA2C3C5-97B2-BE4C-BA74-474570C56A38}" presName="level3hierChild" presStyleCnt="0"/>
      <dgm:spPr/>
    </dgm:pt>
    <dgm:pt modelId="{1336DBA4-9AC8-454E-9D19-02CC115C0263}" type="pres">
      <dgm:prSet presAssocID="{094BD1DD-0D94-E644-B8D1-AB82DE189DA9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9617322C-B847-1C46-ACEC-55CA2C9D692C}" type="pres">
      <dgm:prSet presAssocID="{094BD1DD-0D94-E644-B8D1-AB82DE189DA9}" presName="connTx" presStyleLbl="parChTrans1D3" presStyleIdx="2" presStyleCnt="4"/>
      <dgm:spPr/>
      <dgm:t>
        <a:bodyPr/>
        <a:lstStyle/>
        <a:p>
          <a:endParaRPr lang="ru-RU"/>
        </a:p>
      </dgm:t>
    </dgm:pt>
    <dgm:pt modelId="{3166E20D-E3CC-2D41-B620-388FA1F3FF8F}" type="pres">
      <dgm:prSet presAssocID="{D6E92453-3EFB-854F-A40E-828C6056C984}" presName="root2" presStyleCnt="0"/>
      <dgm:spPr/>
    </dgm:pt>
    <dgm:pt modelId="{215EA48D-ED1F-A143-A274-50060F6E2D80}" type="pres">
      <dgm:prSet presAssocID="{D6E92453-3EFB-854F-A40E-828C6056C984}" presName="LevelTwoTextNode" presStyleLbl="node3" presStyleIdx="2" presStyleCnt="4" custScaleX="1188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85512F-D277-784A-AD27-60B7AC846992}" type="pres">
      <dgm:prSet presAssocID="{D6E92453-3EFB-854F-A40E-828C6056C984}" presName="level3hierChild" presStyleCnt="0"/>
      <dgm:spPr/>
    </dgm:pt>
    <dgm:pt modelId="{EFB85E1A-D34E-D34B-A762-D645CA6DEAD7}" type="pres">
      <dgm:prSet presAssocID="{753D6DF4-8444-024B-944F-1CED220ACCF9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8FEFA62F-0DB9-FA49-8706-F0C92AEA44A2}" type="pres">
      <dgm:prSet presAssocID="{753D6DF4-8444-024B-944F-1CED220ACCF9}" presName="connTx" presStyleLbl="parChTrans1D3" presStyleIdx="3" presStyleCnt="4"/>
      <dgm:spPr/>
      <dgm:t>
        <a:bodyPr/>
        <a:lstStyle/>
        <a:p>
          <a:endParaRPr lang="ru-RU"/>
        </a:p>
      </dgm:t>
    </dgm:pt>
    <dgm:pt modelId="{992357FC-EBA3-9044-848B-63AFDFF41E8D}" type="pres">
      <dgm:prSet presAssocID="{6D86AEC5-CD1C-384C-83C2-474B95CC01AB}" presName="root2" presStyleCnt="0"/>
      <dgm:spPr/>
    </dgm:pt>
    <dgm:pt modelId="{9A23F71F-9E14-8443-9A6F-CD6F59A50D3D}" type="pres">
      <dgm:prSet presAssocID="{6D86AEC5-CD1C-384C-83C2-474B95CC01AB}" presName="LevelTwoTextNode" presStyleLbl="node3" presStyleIdx="3" presStyleCnt="4" custScaleX="1225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EC45DD-CEB0-4C4D-8C9B-5A9FEFA9BDEA}" type="pres">
      <dgm:prSet presAssocID="{6D86AEC5-CD1C-384C-83C2-474B95CC01AB}" presName="level3hierChild" presStyleCnt="0"/>
      <dgm:spPr/>
    </dgm:pt>
  </dgm:ptLst>
  <dgm:cxnLst>
    <dgm:cxn modelId="{5BB3A49C-0890-D74D-BD80-56F7FB2EC652}" srcId="{2E123461-9AFB-FB45-948B-D9B3BC157BB0}" destId="{072C6E18-423C-5E49-A432-C10EE8286571}" srcOrd="1" destOrd="0" parTransId="{58DE1A6F-43B2-E240-8570-26673BC98000}" sibTransId="{CF76DA7F-73A7-204B-BB80-26C78DF6BA36}"/>
    <dgm:cxn modelId="{B25EF7DE-0280-A74C-9680-03AC20A99889}" type="presOf" srcId="{F33D713E-E56E-CE4F-B94E-1381DE3D6680}" destId="{C328F757-C1A9-D84B-BFBE-41043EDED773}" srcOrd="0" destOrd="0" presId="urn:microsoft.com/office/officeart/2005/8/layout/hierarchy2"/>
    <dgm:cxn modelId="{F15969FB-33DC-AD4C-9276-4B8A87CB752F}" type="presOf" srcId="{69720927-9650-E54A-8CE8-C4CD4BAE6518}" destId="{4BA46A33-ED10-DD42-8C6D-5E730B3B93DE}" srcOrd="0" destOrd="0" presId="urn:microsoft.com/office/officeart/2005/8/layout/hierarchy2"/>
    <dgm:cxn modelId="{AFD5A3E0-B878-9E43-BEED-B4036181920D}" type="presOf" srcId="{58DE1A6F-43B2-E240-8570-26673BC98000}" destId="{4860A241-743D-9549-A1E2-0FE820463F13}" srcOrd="0" destOrd="0" presId="urn:microsoft.com/office/officeart/2005/8/layout/hierarchy2"/>
    <dgm:cxn modelId="{19214B67-E820-D146-8132-644215AD9719}" type="presOf" srcId="{7B238EB1-EA4A-0D4A-A6FE-2B97A67BBCC5}" destId="{93D545B6-E10F-F849-B3AE-117A9DE2B265}" srcOrd="0" destOrd="0" presId="urn:microsoft.com/office/officeart/2005/8/layout/hierarchy2"/>
    <dgm:cxn modelId="{F81C065B-2BBC-F947-86A3-64F1A205D3F2}" srcId="{09AB7071-E1A8-A947-8C72-98BB03116A75}" destId="{DAC5210D-5382-8341-A466-FEC935FDD4B6}" srcOrd="0" destOrd="0" parTransId="{A6613FFE-3250-7A48-9047-CD32E9C15458}" sibTransId="{20E619BB-3675-8E48-B4FF-645E02365318}"/>
    <dgm:cxn modelId="{3B1AEE1D-1A01-6C43-A5AA-6E3BF9F2E9E3}" type="presOf" srcId="{535BC685-C257-F549-A04D-50A117AA500E}" destId="{9ACD50F8-B8F8-DA4D-BF84-0D5BA42B2359}" srcOrd="1" destOrd="0" presId="urn:microsoft.com/office/officeart/2005/8/layout/hierarchy2"/>
    <dgm:cxn modelId="{14F68EC6-C54A-2E4B-96BA-DF8C82AE3D6F}" srcId="{7B238EB1-EA4A-0D4A-A6FE-2B97A67BBCC5}" destId="{BBD895D2-0059-5244-B825-F423051F881F}" srcOrd="0" destOrd="0" parTransId="{9CB549C9-9950-2944-800F-5B12792C26E8}" sibTransId="{1C4879A4-E677-874F-B7AC-D870C268D4B8}"/>
    <dgm:cxn modelId="{DF73F05D-C3D4-D948-9C44-C617AA777A95}" type="presOf" srcId="{535BC685-C257-F549-A04D-50A117AA500E}" destId="{7BE6AD78-A6FE-C343-8F9D-016636F807C1}" srcOrd="0" destOrd="0" presId="urn:microsoft.com/office/officeart/2005/8/layout/hierarchy2"/>
    <dgm:cxn modelId="{C4EE76D0-E9DE-5048-B3F3-3E35D79785B9}" srcId="{BBD895D2-0059-5244-B825-F423051F881F}" destId="{2E123461-9AFB-FB45-948B-D9B3BC157BB0}" srcOrd="0" destOrd="0" parTransId="{C04E6BF2-E282-DC44-B68B-970DF5234333}" sibTransId="{75F0438E-F7C2-AE40-A34E-22D427E4DD42}"/>
    <dgm:cxn modelId="{25646647-21E4-8A4A-9B69-125DB2180888}" type="presOf" srcId="{6D86AEC5-CD1C-384C-83C2-474B95CC01AB}" destId="{9A23F71F-9E14-8443-9A6F-CD6F59A50D3D}" srcOrd="0" destOrd="0" presId="urn:microsoft.com/office/officeart/2005/8/layout/hierarchy2"/>
    <dgm:cxn modelId="{17819E60-E088-E54D-B0AF-0317960B0EF1}" type="presOf" srcId="{C9CAE6BE-C6F7-4243-83DC-5C674C2BA1D2}" destId="{716E0A8D-4E62-984F-8EBA-2CE15010E720}" srcOrd="0" destOrd="0" presId="urn:microsoft.com/office/officeart/2005/8/layout/hierarchy2"/>
    <dgm:cxn modelId="{B734BCC5-825D-DC46-A096-4B18D963C6DF}" type="presOf" srcId="{BBD895D2-0059-5244-B825-F423051F881F}" destId="{3B0689D2-DD3B-2845-BD7C-E48B105A67F5}" srcOrd="0" destOrd="0" presId="urn:microsoft.com/office/officeart/2005/8/layout/hierarchy2"/>
    <dgm:cxn modelId="{37A69203-1F56-1F4F-B423-2FE368BBB1AC}" type="presOf" srcId="{DAC5210D-5382-8341-A466-FEC935FDD4B6}" destId="{A1DD9B22-01E5-4A40-800C-9B12502A17A0}" srcOrd="0" destOrd="0" presId="urn:microsoft.com/office/officeart/2005/8/layout/hierarchy2"/>
    <dgm:cxn modelId="{BA8A9934-F616-B247-815E-6F6F7255A287}" type="presOf" srcId="{F5E678BB-9EC3-F54F-8B40-8E88555393D7}" destId="{1948F5A1-0129-4D49-9155-34B0741DB4BC}" srcOrd="1" destOrd="0" presId="urn:microsoft.com/office/officeart/2005/8/layout/hierarchy2"/>
    <dgm:cxn modelId="{9EB47F7B-B077-EE48-B41A-CD7368411EF2}" type="presOf" srcId="{4AA2C3C5-97B2-BE4C-BA74-474570C56A38}" destId="{4EE891A3-775B-4E4F-8921-FFF4C6361FDD}" srcOrd="0" destOrd="0" presId="urn:microsoft.com/office/officeart/2005/8/layout/hierarchy2"/>
    <dgm:cxn modelId="{F38AF3E4-159C-F94A-913B-F7464C862E7C}" type="presOf" srcId="{753D6DF4-8444-024B-944F-1CED220ACCF9}" destId="{EFB85E1A-D34E-D34B-A762-D645CA6DEAD7}" srcOrd="0" destOrd="0" presId="urn:microsoft.com/office/officeart/2005/8/layout/hierarchy2"/>
    <dgm:cxn modelId="{CF8055F5-43B0-6241-81BA-3F08EA112398}" type="presOf" srcId="{C04E6BF2-E282-DC44-B68B-970DF5234333}" destId="{0AFF5AA3-7D84-F54C-9A54-9F2526FB9533}" srcOrd="0" destOrd="0" presId="urn:microsoft.com/office/officeart/2005/8/layout/hierarchy2"/>
    <dgm:cxn modelId="{2FF66BC4-12B1-2E41-97B6-5B7791EAE261}" type="presOf" srcId="{D165783D-D796-3046-AA73-C5D42CB59C37}" destId="{46674E21-83B6-A247-BE5E-320748844DA1}" srcOrd="0" destOrd="0" presId="urn:microsoft.com/office/officeart/2005/8/layout/hierarchy2"/>
    <dgm:cxn modelId="{2157086E-1DB2-6F43-BD2E-444277AF9B08}" type="presOf" srcId="{F33D713E-E56E-CE4F-B94E-1381DE3D6680}" destId="{C81DC4C6-26C4-3744-B53E-4C52083DFE06}" srcOrd="1" destOrd="0" presId="urn:microsoft.com/office/officeart/2005/8/layout/hierarchy2"/>
    <dgm:cxn modelId="{CDB651F1-C91D-E145-B4E1-8BE61995D657}" type="presOf" srcId="{A6613FFE-3250-7A48-9047-CD32E9C15458}" destId="{E23728FA-A614-EE42-A20E-C0350C2692D1}" srcOrd="0" destOrd="0" presId="urn:microsoft.com/office/officeart/2005/8/layout/hierarchy2"/>
    <dgm:cxn modelId="{7F7380C5-F777-E047-9243-485FC10A5389}" srcId="{4AA2C3C5-97B2-BE4C-BA74-474570C56A38}" destId="{6D86AEC5-CD1C-384C-83C2-474B95CC01AB}" srcOrd="1" destOrd="0" parTransId="{753D6DF4-8444-024B-944F-1CED220ACCF9}" sibTransId="{7DADD8AE-0365-BD40-AF6F-3A33CD909CEB}"/>
    <dgm:cxn modelId="{E89CBE65-51D2-1049-B9A8-8C7444D3D61D}" type="presOf" srcId="{753D6DF4-8444-024B-944F-1CED220ACCF9}" destId="{8FEFA62F-0DB9-FA49-8706-F0C92AEA44A2}" srcOrd="1" destOrd="0" presId="urn:microsoft.com/office/officeart/2005/8/layout/hierarchy2"/>
    <dgm:cxn modelId="{876A8AD5-17F9-A942-92B9-DBB1F81755FA}" type="presOf" srcId="{7AACF1B0-BB9A-E240-84C8-DA34B45AB501}" destId="{8E8C0C1D-78AF-3D48-B26B-BB9B7C3392F2}" srcOrd="0" destOrd="0" presId="urn:microsoft.com/office/officeart/2005/8/layout/hierarchy2"/>
    <dgm:cxn modelId="{0559102D-8EA7-7947-A13D-F7018A5DEC9D}" srcId="{2E123461-9AFB-FB45-948B-D9B3BC157BB0}" destId="{09AB7071-E1A8-A947-8C72-98BB03116A75}" srcOrd="0" destOrd="0" parTransId="{C9CAE6BE-C6F7-4243-83DC-5C674C2BA1D2}" sibTransId="{498A7A3D-971C-8047-BC31-BD4E6F12CC79}"/>
    <dgm:cxn modelId="{22432A1F-EE8A-8B48-8092-8919DB05416D}" type="presOf" srcId="{F5E678BB-9EC3-F54F-8B40-8E88555393D7}" destId="{463BD652-10D4-8C41-810B-AEF1B572C8F5}" srcOrd="0" destOrd="0" presId="urn:microsoft.com/office/officeart/2005/8/layout/hierarchy2"/>
    <dgm:cxn modelId="{885E62A1-C2B4-914B-9F66-27C0E24B3FD1}" srcId="{072C6E18-423C-5E49-A432-C10EE8286571}" destId="{D165783D-D796-3046-AA73-C5D42CB59C37}" srcOrd="1" destOrd="0" parTransId="{535BC685-C257-F549-A04D-50A117AA500E}" sibTransId="{6E07FF24-2587-1B49-B837-FE508EAB14B5}"/>
    <dgm:cxn modelId="{52155777-05B6-6B46-8926-3F1F1E38D531}" srcId="{BBD895D2-0059-5244-B825-F423051F881F}" destId="{4AA2C3C5-97B2-BE4C-BA74-474570C56A38}" srcOrd="1" destOrd="0" parTransId="{F33D713E-E56E-CE4F-B94E-1381DE3D6680}" sibTransId="{83D0F16E-B0FB-8847-A34F-3613D2684CE0}"/>
    <dgm:cxn modelId="{2918899A-A0B0-8440-9A3E-1C1052055F99}" type="presOf" srcId="{36A1119A-D228-E94E-B58B-64AB361D2A5A}" destId="{734E3F16-FA0F-1D44-B6F5-C102921A4401}" srcOrd="0" destOrd="0" presId="urn:microsoft.com/office/officeart/2005/8/layout/hierarchy2"/>
    <dgm:cxn modelId="{9B6086F6-48A3-0642-A4B4-8637C21CE35E}" type="presOf" srcId="{094BD1DD-0D94-E644-B8D1-AB82DE189DA9}" destId="{9617322C-B847-1C46-ACEC-55CA2C9D692C}" srcOrd="1" destOrd="0" presId="urn:microsoft.com/office/officeart/2005/8/layout/hierarchy2"/>
    <dgm:cxn modelId="{92E0509A-3B19-E046-9AA7-5F29CF4D3FF1}" srcId="{09AB7071-E1A8-A947-8C72-98BB03116A75}" destId="{69720927-9650-E54A-8CE8-C4CD4BAE6518}" srcOrd="1" destOrd="0" parTransId="{F5E678BB-9EC3-F54F-8B40-8E88555393D7}" sibTransId="{1EF04925-C76A-FA4C-ACAB-2F6C5314562E}"/>
    <dgm:cxn modelId="{F6AB899B-815C-2C47-AA7A-D66630426287}" srcId="{4AA2C3C5-97B2-BE4C-BA74-474570C56A38}" destId="{D6E92453-3EFB-854F-A40E-828C6056C984}" srcOrd="0" destOrd="0" parTransId="{094BD1DD-0D94-E644-B8D1-AB82DE189DA9}" sibTransId="{2DB1A9B4-E59E-A742-86E4-6E24FE532B3A}"/>
    <dgm:cxn modelId="{2EA6C7AB-E880-E744-8345-AB2099E272C9}" type="presOf" srcId="{A6613FFE-3250-7A48-9047-CD32E9C15458}" destId="{A69035AC-93DD-594E-9A04-70191B26970B}" srcOrd="1" destOrd="0" presId="urn:microsoft.com/office/officeart/2005/8/layout/hierarchy2"/>
    <dgm:cxn modelId="{825A5ECC-C8B5-D244-A20D-DF3149428BB1}" type="presOf" srcId="{072C6E18-423C-5E49-A432-C10EE8286571}" destId="{9D73FD76-82F3-FD44-8C87-2AA33251685D}" srcOrd="0" destOrd="0" presId="urn:microsoft.com/office/officeart/2005/8/layout/hierarchy2"/>
    <dgm:cxn modelId="{F090E900-C513-114A-8468-8B99AEC88EA4}" type="presOf" srcId="{C9CAE6BE-C6F7-4243-83DC-5C674C2BA1D2}" destId="{CAB180B5-00E6-BC44-A9A7-AAAFFBB2F2C8}" srcOrd="1" destOrd="0" presId="urn:microsoft.com/office/officeart/2005/8/layout/hierarchy2"/>
    <dgm:cxn modelId="{83B5DE78-307E-0D45-8151-3921AEFF419B}" type="presOf" srcId="{D6E92453-3EFB-854F-A40E-828C6056C984}" destId="{215EA48D-ED1F-A143-A274-50060F6E2D80}" srcOrd="0" destOrd="0" presId="urn:microsoft.com/office/officeart/2005/8/layout/hierarchy2"/>
    <dgm:cxn modelId="{2381186B-2219-8046-991D-7138179E8C57}" type="presOf" srcId="{C04E6BF2-E282-DC44-B68B-970DF5234333}" destId="{E12A7303-6B12-FC40-8340-9744BC58DC42}" srcOrd="1" destOrd="0" presId="urn:microsoft.com/office/officeart/2005/8/layout/hierarchy2"/>
    <dgm:cxn modelId="{E6647B14-DEB3-E34D-8D55-D2114A696FB3}" type="presOf" srcId="{09AB7071-E1A8-A947-8C72-98BB03116A75}" destId="{33E9894F-AC0D-B24F-8541-CC424D14DA98}" srcOrd="0" destOrd="0" presId="urn:microsoft.com/office/officeart/2005/8/layout/hierarchy2"/>
    <dgm:cxn modelId="{1AF7144F-5C4F-D24C-BC24-1E4D62834DAA}" srcId="{072C6E18-423C-5E49-A432-C10EE8286571}" destId="{36A1119A-D228-E94E-B58B-64AB361D2A5A}" srcOrd="0" destOrd="0" parTransId="{7AACF1B0-BB9A-E240-84C8-DA34B45AB501}" sibTransId="{2C66E517-02B6-A745-84EE-671D8CE8B273}"/>
    <dgm:cxn modelId="{64353BA6-C15E-0F42-8316-A38A1BD37C52}" type="presOf" srcId="{094BD1DD-0D94-E644-B8D1-AB82DE189DA9}" destId="{1336DBA4-9AC8-454E-9D19-02CC115C0263}" srcOrd="0" destOrd="0" presId="urn:microsoft.com/office/officeart/2005/8/layout/hierarchy2"/>
    <dgm:cxn modelId="{3A107275-B1D4-0B4E-8E7A-CD0C3E6EBDC8}" type="presOf" srcId="{7AACF1B0-BB9A-E240-84C8-DA34B45AB501}" destId="{E58469D7-E9B9-004A-8E3B-7AB467669563}" srcOrd="1" destOrd="0" presId="urn:microsoft.com/office/officeart/2005/8/layout/hierarchy2"/>
    <dgm:cxn modelId="{00B3F486-DE69-6E4F-9116-8E5153D73830}" type="presOf" srcId="{2E123461-9AFB-FB45-948B-D9B3BC157BB0}" destId="{948CE417-ECC9-C94D-8B08-3857CC99F1BB}" srcOrd="0" destOrd="0" presId="urn:microsoft.com/office/officeart/2005/8/layout/hierarchy2"/>
    <dgm:cxn modelId="{BB1ACD9B-5593-BB43-9F7F-1B304E7EDBBE}" type="presOf" srcId="{58DE1A6F-43B2-E240-8570-26673BC98000}" destId="{5BA0BED1-4719-8B41-BBE7-81BD5A7E93CD}" srcOrd="1" destOrd="0" presId="urn:microsoft.com/office/officeart/2005/8/layout/hierarchy2"/>
    <dgm:cxn modelId="{9A5125CE-88A4-4744-8B23-148810E94268}" type="presParOf" srcId="{93D545B6-E10F-F849-B3AE-117A9DE2B265}" destId="{7A72B071-8D3E-E649-BF51-455ACF4CF5C2}" srcOrd="0" destOrd="0" presId="urn:microsoft.com/office/officeart/2005/8/layout/hierarchy2"/>
    <dgm:cxn modelId="{592037CA-FCD1-C342-8191-06E11F0CDAFA}" type="presParOf" srcId="{7A72B071-8D3E-E649-BF51-455ACF4CF5C2}" destId="{3B0689D2-DD3B-2845-BD7C-E48B105A67F5}" srcOrd="0" destOrd="0" presId="urn:microsoft.com/office/officeart/2005/8/layout/hierarchy2"/>
    <dgm:cxn modelId="{F5FF12B0-E709-4F42-85EA-781D2B36FF0B}" type="presParOf" srcId="{7A72B071-8D3E-E649-BF51-455ACF4CF5C2}" destId="{306769A8-1C26-AC49-A822-5CDA93D84BBF}" srcOrd="1" destOrd="0" presId="urn:microsoft.com/office/officeart/2005/8/layout/hierarchy2"/>
    <dgm:cxn modelId="{55B9FD98-0739-8B41-BAA4-8925D4E0475D}" type="presParOf" srcId="{306769A8-1C26-AC49-A822-5CDA93D84BBF}" destId="{0AFF5AA3-7D84-F54C-9A54-9F2526FB9533}" srcOrd="0" destOrd="0" presId="urn:microsoft.com/office/officeart/2005/8/layout/hierarchy2"/>
    <dgm:cxn modelId="{2F9D4157-FC1F-1A41-BEBD-6C846AB98B8E}" type="presParOf" srcId="{0AFF5AA3-7D84-F54C-9A54-9F2526FB9533}" destId="{E12A7303-6B12-FC40-8340-9744BC58DC42}" srcOrd="0" destOrd="0" presId="urn:microsoft.com/office/officeart/2005/8/layout/hierarchy2"/>
    <dgm:cxn modelId="{B8E6CBA4-5D68-A146-BE67-F102FE4B4DF5}" type="presParOf" srcId="{306769A8-1C26-AC49-A822-5CDA93D84BBF}" destId="{30D96A35-41AE-2E4C-A4B9-202D66700739}" srcOrd="1" destOrd="0" presId="urn:microsoft.com/office/officeart/2005/8/layout/hierarchy2"/>
    <dgm:cxn modelId="{18C7B902-1241-B948-B710-A50BDDA05222}" type="presParOf" srcId="{30D96A35-41AE-2E4C-A4B9-202D66700739}" destId="{948CE417-ECC9-C94D-8B08-3857CC99F1BB}" srcOrd="0" destOrd="0" presId="urn:microsoft.com/office/officeart/2005/8/layout/hierarchy2"/>
    <dgm:cxn modelId="{D67C1726-FBCB-8E42-A9F4-0B902F0C1356}" type="presParOf" srcId="{30D96A35-41AE-2E4C-A4B9-202D66700739}" destId="{5F38AB51-4D56-A844-8ECC-7CEA6E85D210}" srcOrd="1" destOrd="0" presId="urn:microsoft.com/office/officeart/2005/8/layout/hierarchy2"/>
    <dgm:cxn modelId="{8937519F-157E-4D47-B890-E7AE2E57F693}" type="presParOf" srcId="{5F38AB51-4D56-A844-8ECC-7CEA6E85D210}" destId="{716E0A8D-4E62-984F-8EBA-2CE15010E720}" srcOrd="0" destOrd="0" presId="urn:microsoft.com/office/officeart/2005/8/layout/hierarchy2"/>
    <dgm:cxn modelId="{19C6AD4F-61A2-B446-BEB2-2080BA7FFC1B}" type="presParOf" srcId="{716E0A8D-4E62-984F-8EBA-2CE15010E720}" destId="{CAB180B5-00E6-BC44-A9A7-AAAFFBB2F2C8}" srcOrd="0" destOrd="0" presId="urn:microsoft.com/office/officeart/2005/8/layout/hierarchy2"/>
    <dgm:cxn modelId="{8C70CE7F-2BF5-3543-A0E6-0F535E8AA59A}" type="presParOf" srcId="{5F38AB51-4D56-A844-8ECC-7CEA6E85D210}" destId="{7FB17A62-6738-B741-9061-AF128A58D8D3}" srcOrd="1" destOrd="0" presId="urn:microsoft.com/office/officeart/2005/8/layout/hierarchy2"/>
    <dgm:cxn modelId="{D9456FC1-E2C0-C64A-8BF5-9491C15EF094}" type="presParOf" srcId="{7FB17A62-6738-B741-9061-AF128A58D8D3}" destId="{33E9894F-AC0D-B24F-8541-CC424D14DA98}" srcOrd="0" destOrd="0" presId="urn:microsoft.com/office/officeart/2005/8/layout/hierarchy2"/>
    <dgm:cxn modelId="{B4A63841-62B5-9F49-B6D6-22A6B115AB99}" type="presParOf" srcId="{7FB17A62-6738-B741-9061-AF128A58D8D3}" destId="{117F1FC9-96B9-E14A-A8F0-E9C3D6A2588A}" srcOrd="1" destOrd="0" presId="urn:microsoft.com/office/officeart/2005/8/layout/hierarchy2"/>
    <dgm:cxn modelId="{DFA5CE7D-FCBF-B642-8735-6B02B75755E7}" type="presParOf" srcId="{117F1FC9-96B9-E14A-A8F0-E9C3D6A2588A}" destId="{E23728FA-A614-EE42-A20E-C0350C2692D1}" srcOrd="0" destOrd="0" presId="urn:microsoft.com/office/officeart/2005/8/layout/hierarchy2"/>
    <dgm:cxn modelId="{4F2F50E9-1962-A14B-ACB8-475CD483FFDA}" type="presParOf" srcId="{E23728FA-A614-EE42-A20E-C0350C2692D1}" destId="{A69035AC-93DD-594E-9A04-70191B26970B}" srcOrd="0" destOrd="0" presId="urn:microsoft.com/office/officeart/2005/8/layout/hierarchy2"/>
    <dgm:cxn modelId="{EAEA29E5-E01B-EF42-803E-826AC767C863}" type="presParOf" srcId="{117F1FC9-96B9-E14A-A8F0-E9C3D6A2588A}" destId="{5F6B36A3-49D9-B047-9584-F6F32994D2CE}" srcOrd="1" destOrd="0" presId="urn:microsoft.com/office/officeart/2005/8/layout/hierarchy2"/>
    <dgm:cxn modelId="{E33AD35D-7CDB-2C44-82DD-21B6B61FA1C8}" type="presParOf" srcId="{5F6B36A3-49D9-B047-9584-F6F32994D2CE}" destId="{A1DD9B22-01E5-4A40-800C-9B12502A17A0}" srcOrd="0" destOrd="0" presId="urn:microsoft.com/office/officeart/2005/8/layout/hierarchy2"/>
    <dgm:cxn modelId="{FD5BE83F-2AAB-A846-A4F6-874E3EBF6ADA}" type="presParOf" srcId="{5F6B36A3-49D9-B047-9584-F6F32994D2CE}" destId="{C92E902F-18CA-A64A-8E11-A1BAB3E34E45}" srcOrd="1" destOrd="0" presId="urn:microsoft.com/office/officeart/2005/8/layout/hierarchy2"/>
    <dgm:cxn modelId="{DB38D5A0-45B0-2749-9150-A12E47B15FD4}" type="presParOf" srcId="{117F1FC9-96B9-E14A-A8F0-E9C3D6A2588A}" destId="{463BD652-10D4-8C41-810B-AEF1B572C8F5}" srcOrd="2" destOrd="0" presId="urn:microsoft.com/office/officeart/2005/8/layout/hierarchy2"/>
    <dgm:cxn modelId="{4E4D0437-63D0-4B45-AFA3-B4CDED912C40}" type="presParOf" srcId="{463BD652-10D4-8C41-810B-AEF1B572C8F5}" destId="{1948F5A1-0129-4D49-9155-34B0741DB4BC}" srcOrd="0" destOrd="0" presId="urn:microsoft.com/office/officeart/2005/8/layout/hierarchy2"/>
    <dgm:cxn modelId="{84F33B46-E3B9-1B4B-A9EB-C90D02A21AB1}" type="presParOf" srcId="{117F1FC9-96B9-E14A-A8F0-E9C3D6A2588A}" destId="{B691EDD6-48D7-F84A-9886-EE1C1829AFAF}" srcOrd="3" destOrd="0" presId="urn:microsoft.com/office/officeart/2005/8/layout/hierarchy2"/>
    <dgm:cxn modelId="{1B120D9D-E3BA-9E45-A009-D71D8F06DE29}" type="presParOf" srcId="{B691EDD6-48D7-F84A-9886-EE1C1829AFAF}" destId="{4BA46A33-ED10-DD42-8C6D-5E730B3B93DE}" srcOrd="0" destOrd="0" presId="urn:microsoft.com/office/officeart/2005/8/layout/hierarchy2"/>
    <dgm:cxn modelId="{B1367E88-CF24-3A4D-B80A-CD7B6A9786E2}" type="presParOf" srcId="{B691EDD6-48D7-F84A-9886-EE1C1829AFAF}" destId="{61AF5985-D8F6-CE4B-A39F-E5D42360D942}" srcOrd="1" destOrd="0" presId="urn:microsoft.com/office/officeart/2005/8/layout/hierarchy2"/>
    <dgm:cxn modelId="{5E14AE5A-E594-7C4F-9C7C-3ABF9C3E6F19}" type="presParOf" srcId="{5F38AB51-4D56-A844-8ECC-7CEA6E85D210}" destId="{4860A241-743D-9549-A1E2-0FE820463F13}" srcOrd="2" destOrd="0" presId="urn:microsoft.com/office/officeart/2005/8/layout/hierarchy2"/>
    <dgm:cxn modelId="{07E8AB2D-B74A-0044-8D98-E9973C5500D2}" type="presParOf" srcId="{4860A241-743D-9549-A1E2-0FE820463F13}" destId="{5BA0BED1-4719-8B41-BBE7-81BD5A7E93CD}" srcOrd="0" destOrd="0" presId="urn:microsoft.com/office/officeart/2005/8/layout/hierarchy2"/>
    <dgm:cxn modelId="{714843D8-F279-A846-8C29-4EC9D67DEB09}" type="presParOf" srcId="{5F38AB51-4D56-A844-8ECC-7CEA6E85D210}" destId="{CA9DA896-FFF0-924C-B8CD-7F08A0724109}" srcOrd="3" destOrd="0" presId="urn:microsoft.com/office/officeart/2005/8/layout/hierarchy2"/>
    <dgm:cxn modelId="{4D47E8F3-4B4B-CC40-AC65-994F3768D562}" type="presParOf" srcId="{CA9DA896-FFF0-924C-B8CD-7F08A0724109}" destId="{9D73FD76-82F3-FD44-8C87-2AA33251685D}" srcOrd="0" destOrd="0" presId="urn:microsoft.com/office/officeart/2005/8/layout/hierarchy2"/>
    <dgm:cxn modelId="{B75FDC7E-0DE1-1C4F-A988-DB060482AA21}" type="presParOf" srcId="{CA9DA896-FFF0-924C-B8CD-7F08A0724109}" destId="{62088317-7751-D444-A5B8-36474DE564B9}" srcOrd="1" destOrd="0" presId="urn:microsoft.com/office/officeart/2005/8/layout/hierarchy2"/>
    <dgm:cxn modelId="{15A145B6-F64B-D841-9F28-E5F623D1238D}" type="presParOf" srcId="{62088317-7751-D444-A5B8-36474DE564B9}" destId="{8E8C0C1D-78AF-3D48-B26B-BB9B7C3392F2}" srcOrd="0" destOrd="0" presId="urn:microsoft.com/office/officeart/2005/8/layout/hierarchy2"/>
    <dgm:cxn modelId="{6A2394D5-2B71-4D46-9E71-571D791AF8AB}" type="presParOf" srcId="{8E8C0C1D-78AF-3D48-B26B-BB9B7C3392F2}" destId="{E58469D7-E9B9-004A-8E3B-7AB467669563}" srcOrd="0" destOrd="0" presId="urn:microsoft.com/office/officeart/2005/8/layout/hierarchy2"/>
    <dgm:cxn modelId="{A5F05811-9BEB-C346-84AF-A34326D9525B}" type="presParOf" srcId="{62088317-7751-D444-A5B8-36474DE564B9}" destId="{A124C04D-4C11-CE46-A536-D0AE8468C198}" srcOrd="1" destOrd="0" presId="urn:microsoft.com/office/officeart/2005/8/layout/hierarchy2"/>
    <dgm:cxn modelId="{016CA6BE-CDEE-7847-A304-F00E3277A66F}" type="presParOf" srcId="{A124C04D-4C11-CE46-A536-D0AE8468C198}" destId="{734E3F16-FA0F-1D44-B6F5-C102921A4401}" srcOrd="0" destOrd="0" presId="urn:microsoft.com/office/officeart/2005/8/layout/hierarchy2"/>
    <dgm:cxn modelId="{646A1B52-EB54-AF48-B3CA-D4E4E70144A5}" type="presParOf" srcId="{A124C04D-4C11-CE46-A536-D0AE8468C198}" destId="{21BF0CDB-12CD-7A49-9325-A28F83675810}" srcOrd="1" destOrd="0" presId="urn:microsoft.com/office/officeart/2005/8/layout/hierarchy2"/>
    <dgm:cxn modelId="{0C5E7126-6AA8-4A4C-808A-D2A0295880B3}" type="presParOf" srcId="{62088317-7751-D444-A5B8-36474DE564B9}" destId="{7BE6AD78-A6FE-C343-8F9D-016636F807C1}" srcOrd="2" destOrd="0" presId="urn:microsoft.com/office/officeart/2005/8/layout/hierarchy2"/>
    <dgm:cxn modelId="{91866856-B42B-104A-B8A3-2A855DEE89FA}" type="presParOf" srcId="{7BE6AD78-A6FE-C343-8F9D-016636F807C1}" destId="{9ACD50F8-B8F8-DA4D-BF84-0D5BA42B2359}" srcOrd="0" destOrd="0" presId="urn:microsoft.com/office/officeart/2005/8/layout/hierarchy2"/>
    <dgm:cxn modelId="{AC24A097-FE71-E54C-8BB8-6736254C4248}" type="presParOf" srcId="{62088317-7751-D444-A5B8-36474DE564B9}" destId="{98A4DD32-58FF-D645-B59E-E3699C1D9348}" srcOrd="3" destOrd="0" presId="urn:microsoft.com/office/officeart/2005/8/layout/hierarchy2"/>
    <dgm:cxn modelId="{52F4A5B4-D2BC-614F-A51A-72AA7123061F}" type="presParOf" srcId="{98A4DD32-58FF-D645-B59E-E3699C1D9348}" destId="{46674E21-83B6-A247-BE5E-320748844DA1}" srcOrd="0" destOrd="0" presId="urn:microsoft.com/office/officeart/2005/8/layout/hierarchy2"/>
    <dgm:cxn modelId="{33451C8A-9BF5-D349-99BD-FFFCFE3CE07D}" type="presParOf" srcId="{98A4DD32-58FF-D645-B59E-E3699C1D9348}" destId="{4B549201-2572-9A4E-B1D2-B964B08A9D57}" srcOrd="1" destOrd="0" presId="urn:microsoft.com/office/officeart/2005/8/layout/hierarchy2"/>
    <dgm:cxn modelId="{337E7777-4CB6-D14D-A233-4F9ECDA9C385}" type="presParOf" srcId="{306769A8-1C26-AC49-A822-5CDA93D84BBF}" destId="{C328F757-C1A9-D84B-BFBE-41043EDED773}" srcOrd="2" destOrd="0" presId="urn:microsoft.com/office/officeart/2005/8/layout/hierarchy2"/>
    <dgm:cxn modelId="{D468EAAA-210A-734B-85E6-ED756100F6E6}" type="presParOf" srcId="{C328F757-C1A9-D84B-BFBE-41043EDED773}" destId="{C81DC4C6-26C4-3744-B53E-4C52083DFE06}" srcOrd="0" destOrd="0" presId="urn:microsoft.com/office/officeart/2005/8/layout/hierarchy2"/>
    <dgm:cxn modelId="{23412B6A-2EF1-7941-B8B2-615FBA03AA26}" type="presParOf" srcId="{306769A8-1C26-AC49-A822-5CDA93D84BBF}" destId="{5C87C9AC-8DE3-7E42-B31C-91FFFE43F34F}" srcOrd="3" destOrd="0" presId="urn:microsoft.com/office/officeart/2005/8/layout/hierarchy2"/>
    <dgm:cxn modelId="{D3DD8057-0F29-2F49-AA07-03CBDBEF533C}" type="presParOf" srcId="{5C87C9AC-8DE3-7E42-B31C-91FFFE43F34F}" destId="{4EE891A3-775B-4E4F-8921-FFF4C6361FDD}" srcOrd="0" destOrd="0" presId="urn:microsoft.com/office/officeart/2005/8/layout/hierarchy2"/>
    <dgm:cxn modelId="{AC6CF1D9-B50E-964A-90D0-94E0EFE1C73D}" type="presParOf" srcId="{5C87C9AC-8DE3-7E42-B31C-91FFFE43F34F}" destId="{B2C638B5-5106-0D4A-90C9-0825DC623B97}" srcOrd="1" destOrd="0" presId="urn:microsoft.com/office/officeart/2005/8/layout/hierarchy2"/>
    <dgm:cxn modelId="{592D99E3-0B82-1746-BB42-8DD16E3775B8}" type="presParOf" srcId="{B2C638B5-5106-0D4A-90C9-0825DC623B97}" destId="{1336DBA4-9AC8-454E-9D19-02CC115C0263}" srcOrd="0" destOrd="0" presId="urn:microsoft.com/office/officeart/2005/8/layout/hierarchy2"/>
    <dgm:cxn modelId="{BD5AC994-82E3-194C-A2DB-8E4E72E7585C}" type="presParOf" srcId="{1336DBA4-9AC8-454E-9D19-02CC115C0263}" destId="{9617322C-B847-1C46-ACEC-55CA2C9D692C}" srcOrd="0" destOrd="0" presId="urn:microsoft.com/office/officeart/2005/8/layout/hierarchy2"/>
    <dgm:cxn modelId="{7CBB90DB-8B04-4745-AB5A-6A453299BFA1}" type="presParOf" srcId="{B2C638B5-5106-0D4A-90C9-0825DC623B97}" destId="{3166E20D-E3CC-2D41-B620-388FA1F3FF8F}" srcOrd="1" destOrd="0" presId="urn:microsoft.com/office/officeart/2005/8/layout/hierarchy2"/>
    <dgm:cxn modelId="{5EE6EAFC-20CF-094F-914B-CFE851BBCA71}" type="presParOf" srcId="{3166E20D-E3CC-2D41-B620-388FA1F3FF8F}" destId="{215EA48D-ED1F-A143-A274-50060F6E2D80}" srcOrd="0" destOrd="0" presId="urn:microsoft.com/office/officeart/2005/8/layout/hierarchy2"/>
    <dgm:cxn modelId="{2579C8D0-3211-2A4B-BB93-D5A793BF7C05}" type="presParOf" srcId="{3166E20D-E3CC-2D41-B620-388FA1F3FF8F}" destId="{B085512F-D277-784A-AD27-60B7AC846992}" srcOrd="1" destOrd="0" presId="urn:microsoft.com/office/officeart/2005/8/layout/hierarchy2"/>
    <dgm:cxn modelId="{5159FC94-5609-9E4A-B131-7DECEE563F8E}" type="presParOf" srcId="{B2C638B5-5106-0D4A-90C9-0825DC623B97}" destId="{EFB85E1A-D34E-D34B-A762-D645CA6DEAD7}" srcOrd="2" destOrd="0" presId="urn:microsoft.com/office/officeart/2005/8/layout/hierarchy2"/>
    <dgm:cxn modelId="{B8778BC0-1703-A040-9459-D6B947B8E5BB}" type="presParOf" srcId="{EFB85E1A-D34E-D34B-A762-D645CA6DEAD7}" destId="{8FEFA62F-0DB9-FA49-8706-F0C92AEA44A2}" srcOrd="0" destOrd="0" presId="urn:microsoft.com/office/officeart/2005/8/layout/hierarchy2"/>
    <dgm:cxn modelId="{D36BC3BC-51DF-EB40-A3D0-9FFDAB10F521}" type="presParOf" srcId="{B2C638B5-5106-0D4A-90C9-0825DC623B97}" destId="{992357FC-EBA3-9044-848B-63AFDFF41E8D}" srcOrd="3" destOrd="0" presId="urn:microsoft.com/office/officeart/2005/8/layout/hierarchy2"/>
    <dgm:cxn modelId="{8B37BD8A-AB0C-E646-B76F-42C6869887D0}" type="presParOf" srcId="{992357FC-EBA3-9044-848B-63AFDFF41E8D}" destId="{9A23F71F-9E14-8443-9A6F-CD6F59A50D3D}" srcOrd="0" destOrd="0" presId="urn:microsoft.com/office/officeart/2005/8/layout/hierarchy2"/>
    <dgm:cxn modelId="{E1FFEC3D-80F4-5241-9844-7533A4B67A80}" type="presParOf" srcId="{992357FC-EBA3-9044-848B-63AFDFF41E8D}" destId="{70EC45DD-CEB0-4C4D-8C9B-5A9FEFA9BDEA}" srcOrd="1" destOrd="0" presId="urn:microsoft.com/office/officeart/2005/8/layout/hierarchy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689D2-DD3B-2845-BD7C-E48B105A67F5}">
      <dsp:nvSpPr>
        <dsp:cNvPr id="0" name=""/>
        <dsp:cNvSpPr/>
      </dsp:nvSpPr>
      <dsp:spPr>
        <a:xfrm>
          <a:off x="4908" y="2548601"/>
          <a:ext cx="1528788" cy="764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Проверка деятельности членов </a:t>
          </a:r>
          <a:r>
            <a:rPr lang="ru-RU" sz="1500" kern="1200" dirty="0" smtClean="0"/>
            <a:t>СРО</a:t>
          </a:r>
          <a:endParaRPr lang="ru-RU" sz="1500" kern="1200" dirty="0"/>
        </a:p>
      </dsp:txBody>
      <dsp:txXfrm>
        <a:off x="27296" y="2570989"/>
        <a:ext cx="1484012" cy="719618"/>
      </dsp:txXfrm>
    </dsp:sp>
    <dsp:sp modelId="{0AFF5AA3-7D84-F54C-9A54-9F2526FB9533}">
      <dsp:nvSpPr>
        <dsp:cNvPr id="0" name=""/>
        <dsp:cNvSpPr/>
      </dsp:nvSpPr>
      <dsp:spPr>
        <a:xfrm rot="17949797">
          <a:off x="1213707" y="2371981"/>
          <a:ext cx="1248254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1248254" y="138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06627" y="2354582"/>
        <a:ext cx="62412" cy="62412"/>
      </dsp:txXfrm>
    </dsp:sp>
    <dsp:sp modelId="{948CE417-ECC9-C94D-8B08-3857CC99F1BB}">
      <dsp:nvSpPr>
        <dsp:cNvPr id="0" name=""/>
        <dsp:cNvSpPr/>
      </dsp:nvSpPr>
      <dsp:spPr>
        <a:xfrm>
          <a:off x="2141971" y="1458582"/>
          <a:ext cx="1528788" cy="764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FF0000"/>
              </a:solidFill>
            </a:rPr>
            <a:t>Плановая </a:t>
          </a:r>
          <a:br>
            <a:rPr lang="ru-RU" sz="2000" b="1" kern="1200" dirty="0">
              <a:solidFill>
                <a:srgbClr val="FF0000"/>
              </a:solidFill>
            </a:rPr>
          </a:br>
          <a:r>
            <a:rPr lang="ru-RU" sz="2000" b="1" kern="1200" dirty="0" smtClean="0">
              <a:solidFill>
                <a:srgbClr val="FF0000"/>
              </a:solidFill>
            </a:rPr>
            <a:t>проверка</a:t>
          </a:r>
          <a:r>
            <a:rPr lang="ru-RU" sz="2000" b="1" kern="1200" dirty="0" smtClean="0"/>
            <a:t/>
          </a:r>
          <a:br>
            <a:rPr lang="ru-RU" sz="2000" b="1" kern="1200" dirty="0" smtClean="0"/>
          </a:br>
          <a:r>
            <a:rPr lang="ru-RU" sz="1500" kern="1200" dirty="0" smtClean="0"/>
            <a:t>(вид</a:t>
          </a:r>
          <a:r>
            <a:rPr lang="ru-RU" sz="1500" kern="1200" dirty="0"/>
            <a:t>)</a:t>
          </a:r>
        </a:p>
      </dsp:txBody>
      <dsp:txXfrm>
        <a:off x="2164359" y="1480970"/>
        <a:ext cx="1484012" cy="719618"/>
      </dsp:txXfrm>
    </dsp:sp>
    <dsp:sp modelId="{716E0A8D-4E62-984F-8EBA-2CE15010E720}">
      <dsp:nvSpPr>
        <dsp:cNvPr id="0" name=""/>
        <dsp:cNvSpPr/>
      </dsp:nvSpPr>
      <dsp:spPr>
        <a:xfrm rot="18281945">
          <a:off x="3438183" y="1383046"/>
          <a:ext cx="1079910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1079910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1140" y="1369856"/>
        <a:ext cx="53995" cy="53995"/>
      </dsp:txXfrm>
    </dsp:sp>
    <dsp:sp modelId="{33E9894F-AC0D-B24F-8541-CC424D14DA98}">
      <dsp:nvSpPr>
        <dsp:cNvPr id="0" name=""/>
        <dsp:cNvSpPr/>
      </dsp:nvSpPr>
      <dsp:spPr>
        <a:xfrm>
          <a:off x="4285516" y="570730"/>
          <a:ext cx="1528788" cy="764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Постоянная</a:t>
          </a:r>
          <a:r>
            <a:rPr lang="ru-RU" sz="1800" kern="1200" dirty="0" smtClean="0"/>
            <a:t> </a:t>
          </a:r>
          <a:r>
            <a:rPr lang="ru-RU" sz="1800" kern="1200" dirty="0"/>
            <a:t/>
          </a:r>
          <a:br>
            <a:rPr lang="ru-RU" sz="1800" kern="1200" dirty="0"/>
          </a:br>
          <a:r>
            <a:rPr lang="ru-RU" sz="1800" kern="1200" dirty="0"/>
            <a:t>(подвид)</a:t>
          </a:r>
        </a:p>
      </dsp:txBody>
      <dsp:txXfrm>
        <a:off x="4307904" y="593118"/>
        <a:ext cx="1484012" cy="719618"/>
      </dsp:txXfrm>
    </dsp:sp>
    <dsp:sp modelId="{E23728FA-A614-EE42-A20E-C0350C2692D1}">
      <dsp:nvSpPr>
        <dsp:cNvPr id="0" name=""/>
        <dsp:cNvSpPr/>
      </dsp:nvSpPr>
      <dsp:spPr>
        <a:xfrm rot="19457599">
          <a:off x="5743521" y="719357"/>
          <a:ext cx="753083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753083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01235" y="714337"/>
        <a:ext cx="37654" cy="37654"/>
      </dsp:txXfrm>
    </dsp:sp>
    <dsp:sp modelId="{A1DD9B22-01E5-4A40-800C-9B12502A17A0}">
      <dsp:nvSpPr>
        <dsp:cNvPr id="0" name=""/>
        <dsp:cNvSpPr/>
      </dsp:nvSpPr>
      <dsp:spPr>
        <a:xfrm>
          <a:off x="6425820" y="131204"/>
          <a:ext cx="1884124" cy="764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Выездная </a:t>
          </a:r>
          <a:br>
            <a:rPr lang="ru-RU" sz="2000" b="1" kern="1200" dirty="0"/>
          </a:br>
          <a:r>
            <a:rPr lang="ru-RU" sz="1800" kern="1200" dirty="0"/>
            <a:t>(форма)</a:t>
          </a:r>
        </a:p>
      </dsp:txBody>
      <dsp:txXfrm>
        <a:off x="6448208" y="153592"/>
        <a:ext cx="1839348" cy="719618"/>
      </dsp:txXfrm>
    </dsp:sp>
    <dsp:sp modelId="{463BD652-10D4-8C41-810B-AEF1B572C8F5}">
      <dsp:nvSpPr>
        <dsp:cNvPr id="0" name=""/>
        <dsp:cNvSpPr/>
      </dsp:nvSpPr>
      <dsp:spPr>
        <a:xfrm rot="2142401">
          <a:off x="5743521" y="1158884"/>
          <a:ext cx="753083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753083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01235" y="1153864"/>
        <a:ext cx="37654" cy="37654"/>
      </dsp:txXfrm>
    </dsp:sp>
    <dsp:sp modelId="{4BA46A33-ED10-DD42-8C6D-5E730B3B93DE}">
      <dsp:nvSpPr>
        <dsp:cNvPr id="0" name=""/>
        <dsp:cNvSpPr/>
      </dsp:nvSpPr>
      <dsp:spPr>
        <a:xfrm>
          <a:off x="6425820" y="1010257"/>
          <a:ext cx="1975943" cy="764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Документарная</a:t>
          </a:r>
          <a:r>
            <a:rPr lang="ru-RU" sz="1800" kern="1200" dirty="0"/>
            <a:t> </a:t>
          </a:r>
          <a:br>
            <a:rPr lang="ru-RU" sz="1800" kern="1200" dirty="0"/>
          </a:br>
          <a:r>
            <a:rPr lang="ru-RU" sz="1800" kern="1200" dirty="0"/>
            <a:t>(форма)</a:t>
          </a:r>
        </a:p>
      </dsp:txBody>
      <dsp:txXfrm>
        <a:off x="6448208" y="1032645"/>
        <a:ext cx="1931167" cy="719618"/>
      </dsp:txXfrm>
    </dsp:sp>
    <dsp:sp modelId="{4860A241-743D-9549-A1E2-0FE820463F13}">
      <dsp:nvSpPr>
        <dsp:cNvPr id="0" name=""/>
        <dsp:cNvSpPr/>
      </dsp:nvSpPr>
      <dsp:spPr>
        <a:xfrm rot="3285736">
          <a:off x="3445393" y="2262099"/>
          <a:ext cx="1065490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1065490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1501" y="2249269"/>
        <a:ext cx="53274" cy="53274"/>
      </dsp:txXfrm>
    </dsp:sp>
    <dsp:sp modelId="{9D73FD76-82F3-FD44-8C87-2AA33251685D}">
      <dsp:nvSpPr>
        <dsp:cNvPr id="0" name=""/>
        <dsp:cNvSpPr/>
      </dsp:nvSpPr>
      <dsp:spPr>
        <a:xfrm>
          <a:off x="4285516" y="2328837"/>
          <a:ext cx="1528788" cy="764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Регулярная</a:t>
          </a:r>
          <a:br>
            <a:rPr lang="ru-RU" sz="2000" b="1" kern="1200" dirty="0" smtClean="0"/>
          </a:br>
          <a:r>
            <a:rPr lang="ru-RU" sz="1800" kern="1200" dirty="0" smtClean="0"/>
            <a:t>(подвид</a:t>
          </a:r>
          <a:r>
            <a:rPr lang="ru-RU" sz="1800" kern="1200" dirty="0"/>
            <a:t>)</a:t>
          </a:r>
        </a:p>
      </dsp:txBody>
      <dsp:txXfrm>
        <a:off x="4307904" y="2351225"/>
        <a:ext cx="1484012" cy="719618"/>
      </dsp:txXfrm>
    </dsp:sp>
    <dsp:sp modelId="{8E8C0C1D-78AF-3D48-B26B-BB9B7C3392F2}">
      <dsp:nvSpPr>
        <dsp:cNvPr id="0" name=""/>
        <dsp:cNvSpPr/>
      </dsp:nvSpPr>
      <dsp:spPr>
        <a:xfrm rot="19457599">
          <a:off x="5743521" y="2477464"/>
          <a:ext cx="753083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753083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01235" y="2472444"/>
        <a:ext cx="37654" cy="37654"/>
      </dsp:txXfrm>
    </dsp:sp>
    <dsp:sp modelId="{734E3F16-FA0F-1D44-B6F5-C102921A4401}">
      <dsp:nvSpPr>
        <dsp:cNvPr id="0" name=""/>
        <dsp:cNvSpPr/>
      </dsp:nvSpPr>
      <dsp:spPr>
        <a:xfrm>
          <a:off x="6425820" y="1889311"/>
          <a:ext cx="1965731" cy="764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Выездная</a:t>
          </a:r>
          <a:r>
            <a:rPr lang="ru-RU" sz="1800" kern="1200" dirty="0"/>
            <a:t> </a:t>
          </a:r>
          <a:br>
            <a:rPr lang="ru-RU" sz="1800" kern="1200" dirty="0"/>
          </a:br>
          <a:r>
            <a:rPr lang="ru-RU" sz="1800" kern="1200" dirty="0"/>
            <a:t>(форма)</a:t>
          </a:r>
        </a:p>
      </dsp:txBody>
      <dsp:txXfrm>
        <a:off x="6448208" y="1911699"/>
        <a:ext cx="1920955" cy="719618"/>
      </dsp:txXfrm>
    </dsp:sp>
    <dsp:sp modelId="{7BE6AD78-A6FE-C343-8F9D-016636F807C1}">
      <dsp:nvSpPr>
        <dsp:cNvPr id="0" name=""/>
        <dsp:cNvSpPr/>
      </dsp:nvSpPr>
      <dsp:spPr>
        <a:xfrm rot="2142401">
          <a:off x="5743521" y="2916990"/>
          <a:ext cx="753083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753083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6101235" y="2911971"/>
        <a:ext cx="37654" cy="37654"/>
      </dsp:txXfrm>
    </dsp:sp>
    <dsp:sp modelId="{46674E21-83B6-A247-BE5E-320748844DA1}">
      <dsp:nvSpPr>
        <dsp:cNvPr id="0" name=""/>
        <dsp:cNvSpPr/>
      </dsp:nvSpPr>
      <dsp:spPr>
        <a:xfrm>
          <a:off x="6425820" y="2768364"/>
          <a:ext cx="1911520" cy="764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Документарная</a:t>
          </a:r>
          <a:r>
            <a:rPr lang="ru-RU" sz="1800" kern="1200" dirty="0"/>
            <a:t> </a:t>
          </a:r>
          <a:br>
            <a:rPr lang="ru-RU" sz="1800" kern="1200" dirty="0"/>
          </a:br>
          <a:r>
            <a:rPr lang="ru-RU" sz="1800" kern="1200" dirty="0"/>
            <a:t>(форма)</a:t>
          </a:r>
        </a:p>
      </dsp:txBody>
      <dsp:txXfrm>
        <a:off x="6448208" y="2790752"/>
        <a:ext cx="1866744" cy="719618"/>
      </dsp:txXfrm>
    </dsp:sp>
    <dsp:sp modelId="{C328F757-C1A9-D84B-BFBE-41043EDED773}">
      <dsp:nvSpPr>
        <dsp:cNvPr id="0" name=""/>
        <dsp:cNvSpPr/>
      </dsp:nvSpPr>
      <dsp:spPr>
        <a:xfrm rot="3654187">
          <a:off x="1210696" y="3466399"/>
          <a:ext cx="1257517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1257517" y="1380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808016" y="3448768"/>
        <a:ext cx="62875" cy="62875"/>
      </dsp:txXfrm>
    </dsp:sp>
    <dsp:sp modelId="{4EE891A3-775B-4E4F-8921-FFF4C6361FDD}">
      <dsp:nvSpPr>
        <dsp:cNvPr id="0" name=""/>
        <dsp:cNvSpPr/>
      </dsp:nvSpPr>
      <dsp:spPr>
        <a:xfrm>
          <a:off x="2145212" y="3647417"/>
          <a:ext cx="1528788" cy="764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FF0000"/>
              </a:solidFill>
            </a:rPr>
            <a:t>Внеплановая </a:t>
          </a:r>
          <a:br>
            <a:rPr lang="ru-RU" sz="2000" b="1" kern="1200" dirty="0">
              <a:solidFill>
                <a:srgbClr val="FF0000"/>
              </a:solidFill>
            </a:rPr>
          </a:br>
          <a:r>
            <a:rPr lang="ru-RU" sz="2000" b="1" kern="1200" dirty="0" smtClean="0">
              <a:solidFill>
                <a:srgbClr val="FF0000"/>
              </a:solidFill>
            </a:rPr>
            <a:t>проверка</a:t>
          </a:r>
          <a:r>
            <a:rPr lang="ru-RU" sz="2000" b="1" kern="1200" dirty="0" smtClean="0"/>
            <a:t/>
          </a:r>
          <a:br>
            <a:rPr lang="ru-RU" sz="2000" b="1" kern="1200" dirty="0" smtClean="0"/>
          </a:br>
          <a:r>
            <a:rPr lang="ru-RU" sz="1500" kern="1200" dirty="0" smtClean="0"/>
            <a:t>(вид</a:t>
          </a:r>
          <a:r>
            <a:rPr lang="ru-RU" sz="1500" kern="1200" dirty="0"/>
            <a:t>)</a:t>
          </a:r>
        </a:p>
      </dsp:txBody>
      <dsp:txXfrm>
        <a:off x="2167600" y="3669805"/>
        <a:ext cx="1484012" cy="719618"/>
      </dsp:txXfrm>
    </dsp:sp>
    <dsp:sp modelId="{1336DBA4-9AC8-454E-9D19-02CC115C0263}">
      <dsp:nvSpPr>
        <dsp:cNvPr id="0" name=""/>
        <dsp:cNvSpPr/>
      </dsp:nvSpPr>
      <dsp:spPr>
        <a:xfrm rot="19457599">
          <a:off x="3603217" y="3796044"/>
          <a:ext cx="753083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753083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60931" y="3791024"/>
        <a:ext cx="37654" cy="37654"/>
      </dsp:txXfrm>
    </dsp:sp>
    <dsp:sp modelId="{215EA48D-ED1F-A143-A274-50060F6E2D80}">
      <dsp:nvSpPr>
        <dsp:cNvPr id="0" name=""/>
        <dsp:cNvSpPr/>
      </dsp:nvSpPr>
      <dsp:spPr>
        <a:xfrm>
          <a:off x="4285516" y="3207891"/>
          <a:ext cx="1816980" cy="764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Выездная</a:t>
          </a:r>
          <a:r>
            <a:rPr lang="ru-RU" sz="1800" kern="1200" dirty="0"/>
            <a:t> </a:t>
          </a:r>
          <a:br>
            <a:rPr lang="ru-RU" sz="1800" kern="1200" dirty="0"/>
          </a:br>
          <a:r>
            <a:rPr lang="ru-RU" sz="1800" kern="1200" dirty="0"/>
            <a:t>(форма)</a:t>
          </a:r>
        </a:p>
      </dsp:txBody>
      <dsp:txXfrm>
        <a:off x="4307904" y="3230279"/>
        <a:ext cx="1772204" cy="719618"/>
      </dsp:txXfrm>
    </dsp:sp>
    <dsp:sp modelId="{EFB85E1A-D34E-D34B-A762-D645CA6DEAD7}">
      <dsp:nvSpPr>
        <dsp:cNvPr id="0" name=""/>
        <dsp:cNvSpPr/>
      </dsp:nvSpPr>
      <dsp:spPr>
        <a:xfrm rot="2142401">
          <a:off x="3603217" y="4235571"/>
          <a:ext cx="753083" cy="27614"/>
        </a:xfrm>
        <a:custGeom>
          <a:avLst/>
          <a:gdLst/>
          <a:ahLst/>
          <a:cxnLst/>
          <a:rect l="0" t="0" r="0" b="0"/>
          <a:pathLst>
            <a:path>
              <a:moveTo>
                <a:pt x="0" y="13807"/>
              </a:moveTo>
              <a:lnTo>
                <a:pt x="753083" y="1380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60931" y="4230551"/>
        <a:ext cx="37654" cy="37654"/>
      </dsp:txXfrm>
    </dsp:sp>
    <dsp:sp modelId="{9A23F71F-9E14-8443-9A6F-CD6F59A50D3D}">
      <dsp:nvSpPr>
        <dsp:cNvPr id="0" name=""/>
        <dsp:cNvSpPr/>
      </dsp:nvSpPr>
      <dsp:spPr>
        <a:xfrm>
          <a:off x="4285516" y="4086944"/>
          <a:ext cx="1872980" cy="7643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/>
            <a:t>Документарная</a:t>
          </a:r>
          <a:r>
            <a:rPr lang="ru-RU" sz="1800" kern="1200" dirty="0"/>
            <a:t> </a:t>
          </a:r>
          <a:br>
            <a:rPr lang="ru-RU" sz="1800" kern="1200" dirty="0"/>
          </a:br>
          <a:r>
            <a:rPr lang="ru-RU" sz="1800" kern="1200" dirty="0"/>
            <a:t>(форма)</a:t>
          </a:r>
        </a:p>
      </dsp:txBody>
      <dsp:txXfrm>
        <a:off x="4307904" y="4109332"/>
        <a:ext cx="1828204" cy="719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E3986-9465-C344-9AA7-9D0734F28371}" type="datetimeFigureOut">
              <a:rPr lang="ru-RU" smtClean="0"/>
              <a:t>20.09.17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2C94-855C-0245-B523-6F765157A1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503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FA6-2DDD-4E61-828A-7D09EE93FC7C}" type="datetimeFigureOut">
              <a:rPr lang="ru-RU" smtClean="0"/>
              <a:pPr/>
              <a:t>20.09.17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8518-C2AD-4E89-9D59-4112B14CD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FA6-2DDD-4E61-828A-7D09EE93FC7C}" type="datetimeFigureOut">
              <a:rPr lang="ru-RU" smtClean="0"/>
              <a:pPr/>
              <a:t>20.09.17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8518-C2AD-4E89-9D59-4112B14CD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FA6-2DDD-4E61-828A-7D09EE93FC7C}" type="datetimeFigureOut">
              <a:rPr lang="ru-RU" smtClean="0"/>
              <a:pPr/>
              <a:t>20.09.17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8518-C2AD-4E89-9D59-4112B14CD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FA6-2DDD-4E61-828A-7D09EE93FC7C}" type="datetimeFigureOut">
              <a:rPr lang="ru-RU" smtClean="0"/>
              <a:pPr/>
              <a:t>20.09.17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8518-C2AD-4E89-9D59-4112B14CD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FA6-2DDD-4E61-828A-7D09EE93FC7C}" type="datetimeFigureOut">
              <a:rPr lang="ru-RU" smtClean="0"/>
              <a:pPr/>
              <a:t>20.09.17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8518-C2AD-4E89-9D59-4112B14CD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FA6-2DDD-4E61-828A-7D09EE93FC7C}" type="datetimeFigureOut">
              <a:rPr lang="ru-RU" smtClean="0"/>
              <a:pPr/>
              <a:t>20.09.17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8518-C2AD-4E89-9D59-4112B14CD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FA6-2DDD-4E61-828A-7D09EE93FC7C}" type="datetimeFigureOut">
              <a:rPr lang="ru-RU" smtClean="0"/>
              <a:pPr/>
              <a:t>20.09.17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8518-C2AD-4E89-9D59-4112B14CD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FA6-2DDD-4E61-828A-7D09EE93FC7C}" type="datetimeFigureOut">
              <a:rPr lang="ru-RU" smtClean="0"/>
              <a:pPr/>
              <a:t>20.09.17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8518-C2AD-4E89-9D59-4112B14CD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FA6-2DDD-4E61-828A-7D09EE93FC7C}" type="datetimeFigureOut">
              <a:rPr lang="ru-RU" smtClean="0"/>
              <a:pPr/>
              <a:t>20.09.17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8518-C2AD-4E89-9D59-4112B14CD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FA6-2DDD-4E61-828A-7D09EE93FC7C}" type="datetimeFigureOut">
              <a:rPr lang="ru-RU" smtClean="0"/>
              <a:pPr/>
              <a:t>20.09.17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8518-C2AD-4E89-9D59-4112B14CD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E2FA6-2DDD-4E61-828A-7D09EE93FC7C}" type="datetimeFigureOut">
              <a:rPr lang="ru-RU" smtClean="0"/>
              <a:pPr/>
              <a:t>20.09.17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B8518-C2AD-4E89-9D59-4112B14CD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E2FA6-2DDD-4E61-828A-7D09EE93FC7C}" type="datetimeFigureOut">
              <a:rPr lang="ru-RU" smtClean="0"/>
              <a:pPr/>
              <a:t>20.09.17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B8518-C2AD-4E89-9D59-4112B14CDD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Y:\Рабочая к 9 съезду\Презентация\Москва-сити-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597" y="1988840"/>
            <a:ext cx="7267403" cy="48691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30803"/>
            <a:ext cx="8064896" cy="162279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+mn-lt"/>
                <a:cs typeface="Times New Roman" pitchFamily="18" charset="0"/>
              </a:rPr>
              <a:t>Контроль деятельности членов СРО</a:t>
            </a:r>
            <a:r>
              <a:rPr lang="ru-RU" sz="3200" b="1" dirty="0">
                <a:latin typeface="+mn-lt"/>
                <a:cs typeface="Times New Roman" pitchFamily="18" charset="0"/>
              </a:rPr>
              <a:t/>
            </a:r>
            <a:br>
              <a:rPr lang="ru-RU" sz="3200" b="1" dirty="0">
                <a:latin typeface="+mn-lt"/>
                <a:cs typeface="Times New Roman" pitchFamily="18" charset="0"/>
              </a:rPr>
            </a:br>
            <a:endParaRPr lang="ru-RU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16" y="6202436"/>
            <a:ext cx="2304256" cy="655564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Москва, 2017</a:t>
            </a:r>
            <a:endParaRPr lang="ru-RU" sz="2400" dirty="0"/>
          </a:p>
        </p:txBody>
      </p:sp>
      <p:pic>
        <p:nvPicPr>
          <p:cNvPr id="1028" name="Picture 4" descr="Y:\Рабочая к 9 съезду\!Source\логотип нострой\nostroy 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285993"/>
            <a:ext cx="1656184" cy="120828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1520" y="51770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Российский инвестиционно-строительный форум</a:t>
            </a:r>
            <a:endParaRPr lang="ru-RU" sz="24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861148" y="4571220"/>
            <a:ext cx="62540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Мешалов Александр Валентинович,</a:t>
            </a:r>
          </a:p>
          <a:p>
            <a:r>
              <a:rPr lang="ru-RU" sz="2000" dirty="0" smtClean="0"/>
              <a:t>Вице-президент СРО Ассоциация «Объединение нижегородских строителей», член Экспертного совета НОСТРОЙ по вопросам совершенствования законодательства в строительной сфере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Рабочая к 9 съезду\Презентация\Москва-сити-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207027"/>
            <a:ext cx="971600" cy="6509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2979"/>
            <a:ext cx="8229600" cy="6757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основа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87624" y="6030962"/>
            <a:ext cx="6264696" cy="8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600" dirty="0" smtClean="0">
                <a:ea typeface="+mj-ea"/>
                <a:cs typeface="Times New Roman" pitchFamily="18" charset="0"/>
              </a:rPr>
              <a:t>РИСФ. </a:t>
            </a:r>
            <a:r>
              <a:rPr lang="ru-RU" sz="1600" smtClean="0">
                <a:ea typeface="+mj-ea"/>
                <a:cs typeface="Times New Roman" pitchFamily="18" charset="0"/>
              </a:rPr>
              <a:t>Москва, 2017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1070130"/>
            <a:ext cx="2520280" cy="100337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ФЗ № 315-ФЗ от 01.12.2007 (ст. 9)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81648" y="1070130"/>
            <a:ext cx="4906888" cy="78703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Контроль проводится путем проведения плановых и внеплановых </a:t>
            </a:r>
            <a:r>
              <a:rPr lang="ru-RU" sz="2800" b="1" dirty="0" smtClean="0">
                <a:solidFill>
                  <a:srgbClr val="FF0000"/>
                </a:solidFill>
              </a:rPr>
              <a:t>проверок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" y="3420954"/>
            <a:ext cx="2520280" cy="11656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Градостроительный кодекс РФ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(ст. 55.13)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79912" y="3382730"/>
            <a:ext cx="4968552" cy="5613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Устанавливает направления контроля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79912" y="2052223"/>
            <a:ext cx="4968552" cy="11286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Плановая проверка проводится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не реже </a:t>
            </a:r>
            <a:r>
              <a:rPr lang="ru-RU" sz="2800" b="1" dirty="0" smtClean="0">
                <a:solidFill>
                  <a:srgbClr val="FF0000"/>
                </a:solidFill>
              </a:rPr>
              <a:t>1 раза в 3 года </a:t>
            </a:r>
            <a:r>
              <a:rPr lang="ru-RU" sz="2000" b="1" dirty="0" smtClean="0">
                <a:solidFill>
                  <a:schemeClr val="tx1"/>
                </a:solidFill>
              </a:rPr>
              <a:t>и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не чаще </a:t>
            </a:r>
            <a:r>
              <a:rPr lang="ru-RU" sz="2800" b="1" dirty="0" smtClean="0">
                <a:solidFill>
                  <a:srgbClr val="FF0000"/>
                </a:solidFill>
              </a:rPr>
              <a:t>1 раза в год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79912" y="4097762"/>
            <a:ext cx="4968552" cy="118498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На особо опасных объектах, технически сложных и уникальных объектах применяется риск-ориентированный подход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80408" y="5484629"/>
            <a:ext cx="4968552" cy="101819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Контроль по ежегодному плану. За соблюдением договорных обязательств </a:t>
            </a:r>
            <a:r>
              <a:rPr lang="mr-IN" sz="2000" b="1" dirty="0" smtClean="0">
                <a:solidFill>
                  <a:schemeClr val="tx1"/>
                </a:solidFill>
              </a:rPr>
              <a:t>–</a:t>
            </a:r>
            <a:r>
              <a:rPr lang="ru-RU" sz="2000" b="1" dirty="0" smtClean="0">
                <a:solidFill>
                  <a:schemeClr val="tx1"/>
                </a:solidFill>
              </a:rPr>
              <a:t> не реже </a:t>
            </a:r>
            <a:r>
              <a:rPr lang="ru-RU" sz="2800" b="1" dirty="0" smtClean="0">
                <a:solidFill>
                  <a:srgbClr val="FF0000"/>
                </a:solidFill>
              </a:rPr>
              <a:t>1 раза в год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131840" y="1315729"/>
            <a:ext cx="576064" cy="341210"/>
          </a:xfrm>
          <a:prstGeom prst="rightArrow">
            <a:avLst>
              <a:gd name="adj1" fmla="val 564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090664" y="3546356"/>
            <a:ext cx="576064" cy="341210"/>
          </a:xfrm>
          <a:prstGeom prst="rightArrow">
            <a:avLst>
              <a:gd name="adj1" fmla="val 564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1253886">
            <a:off x="3128538" y="4307219"/>
            <a:ext cx="576064" cy="341210"/>
          </a:xfrm>
          <a:prstGeom prst="rightArrow">
            <a:avLst>
              <a:gd name="adj1" fmla="val 564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1936505">
            <a:off x="3086298" y="2104686"/>
            <a:ext cx="576064" cy="341210"/>
          </a:xfrm>
          <a:prstGeom prst="rightArrow">
            <a:avLst>
              <a:gd name="adj1" fmla="val 564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2720680">
            <a:off x="2400839" y="5096054"/>
            <a:ext cx="1461999" cy="378256"/>
          </a:xfrm>
          <a:prstGeom prst="rightArrow">
            <a:avLst>
              <a:gd name="adj1" fmla="val 564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529208" y="2366662"/>
            <a:ext cx="2448272" cy="790069"/>
          </a:xfrm>
          <a:prstGeom prst="wedgeRoundRectCallout">
            <a:avLst>
              <a:gd name="adj1" fmla="val 108977"/>
              <a:gd name="adj2" fmla="val 47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аналогии с </a:t>
            </a:r>
            <a:r>
              <a:rPr lang="ru-RU" dirty="0"/>
              <a:t>ФЗ </a:t>
            </a:r>
            <a:r>
              <a:rPr lang="ru-RU" dirty="0"/>
              <a:t>ФЗ № 294 от </a:t>
            </a:r>
            <a:r>
              <a:rPr lang="ru-RU" dirty="0" smtClean="0"/>
              <a:t>26.12.2008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0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Рабочая к 9 съезду\Презентация\Москва-сити-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676329"/>
            <a:ext cx="1763688" cy="11816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2979"/>
            <a:ext cx="8229600" cy="5352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контроля деятельности членов СРО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87624" y="6030962"/>
            <a:ext cx="6264696" cy="8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600" dirty="0" smtClean="0">
                <a:ea typeface="+mj-ea"/>
                <a:cs typeface="Times New Roman" pitchFamily="18" charset="0"/>
              </a:rPr>
              <a:t>РИСФ. Москва, 2017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4124" y="2852528"/>
            <a:ext cx="3909144" cy="876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 соответствия фактического совокупного размера обязательств предельному </a:t>
            </a:r>
            <a:r>
              <a:rPr lang="ru-RU" smtClean="0"/>
              <a:t>размеру обязательств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4701" y="1865328"/>
            <a:ext cx="3858567" cy="866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 соблюдения договорных обязательств члена СРО 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004048" y="1870400"/>
            <a:ext cx="3858567" cy="856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Контроль соблюдения стандартов СРО и внутренних документов СРО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4124" y="3870085"/>
            <a:ext cx="3909144" cy="87676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Контроль соблюдения стандартов на процессы выполнения работ</a:t>
            </a:r>
            <a:endParaRPr lang="ru-RU" b="1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61640" y="4887642"/>
            <a:ext cx="3901628" cy="612105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Контроль соблюдения </a:t>
            </a:r>
            <a:r>
              <a:rPr lang="ru-RU" b="1" dirty="0" err="1" smtClean="0"/>
              <a:t>зак-ва</a:t>
            </a:r>
            <a:r>
              <a:rPr lang="ru-RU" b="1" dirty="0" smtClean="0"/>
              <a:t> о градостроительной деятельности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19509" y="951251"/>
            <a:ext cx="389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 1 июля 2017 года необходимо осуществлять: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92588" y="901259"/>
            <a:ext cx="389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До</a:t>
            </a:r>
            <a:r>
              <a:rPr lang="ru-RU" sz="2400" b="1" dirty="0" smtClean="0"/>
              <a:t> 1 июля 2017 года осуществляли:</a:t>
            </a:r>
            <a:endParaRPr lang="ru-RU" sz="2400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54124" y="5663565"/>
            <a:ext cx="3909144" cy="603599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Контроль соблюдения </a:t>
            </a:r>
            <a:r>
              <a:rPr lang="ru-RU" b="1" dirty="0" err="1" smtClean="0"/>
              <a:t>зак-ва</a:t>
            </a:r>
            <a:r>
              <a:rPr lang="ru-RU" b="1" dirty="0" smtClean="0"/>
              <a:t> о </a:t>
            </a:r>
            <a:br>
              <a:rPr lang="ru-RU" b="1" dirty="0" smtClean="0"/>
            </a:br>
            <a:r>
              <a:rPr lang="ru-RU" b="1" dirty="0" smtClean="0"/>
              <a:t>о </a:t>
            </a:r>
            <a:r>
              <a:rPr lang="ru-RU" b="1" dirty="0" err="1"/>
              <a:t>т</a:t>
            </a:r>
            <a:r>
              <a:rPr lang="ru-RU" b="1" dirty="0" err="1" smtClean="0"/>
              <a:t>ехрегулировании</a:t>
            </a:r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668570" y="5750020"/>
            <a:ext cx="576797" cy="461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350670" y="5537169"/>
            <a:ext cx="3580382" cy="85638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СРО имела право осуществлять контроль соблюдения </a:t>
            </a:r>
            <a:r>
              <a:rPr lang="ru-RU" dirty="0" err="1" smtClean="0"/>
              <a:t>техрегламентов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18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Рабочая к 9 съезду\Презентация\Москва-сити-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676329"/>
            <a:ext cx="1763688" cy="11816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798" y="524007"/>
            <a:ext cx="8229600" cy="5352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и формы проверок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87624" y="6030962"/>
            <a:ext cx="6264696" cy="8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600" dirty="0" smtClean="0">
                <a:ea typeface="+mj-ea"/>
                <a:cs typeface="Times New Roman" pitchFamily="18" charset="0"/>
              </a:rPr>
              <a:t>РИСФ. Москва, 2017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Times New Roman" pitchFamily="18" charset="0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1268685"/>
              </p:ext>
            </p:extLst>
          </p:nvPr>
        </p:nvGraphicFramePr>
        <p:xfrm>
          <a:off x="413798" y="962306"/>
          <a:ext cx="8406673" cy="4982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Скругленная прямоугольная выноска 2"/>
          <p:cNvSpPr/>
          <p:nvPr/>
        </p:nvSpPr>
        <p:spPr>
          <a:xfrm>
            <a:off x="611560" y="1161604"/>
            <a:ext cx="3816424" cy="1102568"/>
          </a:xfrm>
          <a:prstGeom prst="wedgeRoundRectCallout">
            <a:avLst>
              <a:gd name="adj1" fmla="val 59179"/>
              <a:gd name="adj2" fmla="val 127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Для контроля за исполнением договоров. </a:t>
            </a:r>
            <a:br>
              <a:rPr lang="ru-RU" dirty="0" smtClean="0"/>
            </a:br>
            <a:r>
              <a:rPr lang="ru-RU" dirty="0" smtClean="0"/>
              <a:t>Проводится в течение года.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063800" y="5851665"/>
            <a:ext cx="3992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Отражено в проекте стандарта контроля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6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Рабочая к 9 съезду\Презентация\Москва-сити-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676329"/>
            <a:ext cx="1763688" cy="11816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2978"/>
            <a:ext cx="8229600" cy="110778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Постоянная плановая проверка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87624" y="6030962"/>
            <a:ext cx="6264696" cy="8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600" dirty="0" smtClean="0">
                <a:ea typeface="+mj-ea"/>
                <a:cs typeface="Times New Roman" pitchFamily="18" charset="0"/>
              </a:rPr>
              <a:t>РИСФ. </a:t>
            </a:r>
            <a:r>
              <a:rPr lang="ru-RU" sz="1600" smtClean="0">
                <a:ea typeface="+mj-ea"/>
                <a:cs typeface="Times New Roman" pitchFamily="18" charset="0"/>
              </a:rPr>
              <a:t>Москва, 2017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196" y="1344955"/>
            <a:ext cx="2160612" cy="12919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Сроки проведения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63888" y="1340766"/>
            <a:ext cx="5087540" cy="119582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Проводится в течение года. Указывается в плане в отношении каждого члена СРО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1120" y="4502440"/>
            <a:ext cx="2182688" cy="11656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Сравнительный аналог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888" y="4480500"/>
            <a:ext cx="5087540" cy="12527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Мероприятия по контролю без взаимодействия с юридическими лицами, ИП (ФЗ № 294 от 26.12.2008, 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ст. 8.3)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1120" y="2832777"/>
            <a:ext cx="2182688" cy="129195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Оформление результатов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63888" y="2745295"/>
            <a:ext cx="5122912" cy="15641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 итогам года </a:t>
            </a:r>
            <a:r>
              <a:rPr lang="mr-IN" sz="2000" b="1" dirty="0" smtClean="0">
                <a:solidFill>
                  <a:schemeClr val="tx1"/>
                </a:solidFill>
              </a:rPr>
              <a:t>–</a:t>
            </a:r>
            <a:r>
              <a:rPr lang="ru-RU" sz="2000" b="1" dirty="0" smtClean="0">
                <a:solidFill>
                  <a:schemeClr val="tx1"/>
                </a:solidFill>
              </a:rPr>
              <a:t> вместе с результатами контроля соблюдения предельного размера обязательств по договорам).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В течение года </a:t>
            </a:r>
            <a:r>
              <a:rPr lang="mr-IN" sz="2000" b="1" dirty="0" smtClean="0">
                <a:solidFill>
                  <a:schemeClr val="tx1"/>
                </a:solidFill>
              </a:rPr>
              <a:t>–</a:t>
            </a:r>
            <a:r>
              <a:rPr lang="ru-RU" sz="2000" b="1" dirty="0" smtClean="0">
                <a:solidFill>
                  <a:schemeClr val="tx1"/>
                </a:solidFill>
              </a:rPr>
              <a:t> при выявлении нарушений.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2915816" y="1772816"/>
            <a:ext cx="57606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2915816" y="3275358"/>
            <a:ext cx="57606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2927772" y="4918192"/>
            <a:ext cx="576064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063800" y="5851665"/>
            <a:ext cx="3992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Отражено в проекте стандарта контроля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8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Рабочая к 9 съезду\Презентация\Москва-сити-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207027"/>
            <a:ext cx="971600" cy="65097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2979"/>
            <a:ext cx="8229600" cy="67574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проведения внеплановой проверки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187624" y="6030962"/>
            <a:ext cx="6264696" cy="8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600" dirty="0" smtClean="0">
                <a:ea typeface="+mj-ea"/>
                <a:cs typeface="Times New Roman" pitchFamily="18" charset="0"/>
              </a:rPr>
              <a:t>РИСФ. </a:t>
            </a:r>
            <a:r>
              <a:rPr lang="ru-RU" sz="1600" smtClean="0">
                <a:ea typeface="+mj-ea"/>
                <a:cs typeface="Times New Roman" pitchFamily="18" charset="0"/>
              </a:rPr>
              <a:t>Москва, 2017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7816" y="908721"/>
            <a:ext cx="2520280" cy="5893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Градостроительный кодекс </a:t>
            </a:r>
            <a:r>
              <a:rPr lang="ru-RU" sz="2000" b="1">
                <a:solidFill>
                  <a:schemeClr val="tx1"/>
                </a:solidFill>
              </a:rPr>
              <a:t>РФ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80532" y="992576"/>
            <a:ext cx="4906888" cy="42795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Не устанавливает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7816" y="3215628"/>
            <a:ext cx="2520280" cy="30193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smtClean="0">
                <a:solidFill>
                  <a:schemeClr val="tx1"/>
                </a:solidFill>
              </a:rPr>
              <a:t>Предлагается предусмотреть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76588" y="1637150"/>
            <a:ext cx="4968552" cy="5613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Жалоба на нарушения членом СРО стандартов и правил СРО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80532" y="2340951"/>
            <a:ext cx="4968552" cy="6187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СРО </a:t>
            </a:r>
            <a:r>
              <a:rPr lang="ru-RU" sz="2000" b="1" smtClean="0">
                <a:solidFill>
                  <a:schemeClr val="tx1"/>
                </a:solidFill>
              </a:rPr>
              <a:t>может предусмотреть иные основания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750692" y="3110655"/>
            <a:ext cx="4968552" cy="44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Запрос </a:t>
            </a:r>
            <a:r>
              <a:rPr lang="ru-RU" sz="2000" dirty="0" smtClean="0">
                <a:solidFill>
                  <a:schemeClr val="tx1"/>
                </a:solidFill>
              </a:rPr>
              <a:t>суда, дисциплинарного </a:t>
            </a:r>
            <a:r>
              <a:rPr lang="ru-RU" sz="2000" smtClean="0">
                <a:solidFill>
                  <a:schemeClr val="tx1"/>
                </a:solidFill>
              </a:rPr>
              <a:t>органа СРО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131840" y="1070130"/>
            <a:ext cx="576064" cy="341210"/>
          </a:xfrm>
          <a:prstGeom prst="rightArrow">
            <a:avLst>
              <a:gd name="adj1" fmla="val 56454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138010" y="1795770"/>
            <a:ext cx="576064" cy="341210"/>
          </a:xfrm>
          <a:prstGeom prst="rightArrow">
            <a:avLst>
              <a:gd name="adj1" fmla="val 564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37816" y="1670728"/>
            <a:ext cx="2520280" cy="12841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ФЗ № 315-ФЗ от 01.12.2007 (ст. 9)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776588" y="3630245"/>
            <a:ext cx="4968552" cy="44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Обращение органов управления СРО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764260" y="4154996"/>
            <a:ext cx="4938216" cy="68314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Истечение сроков устранения ранее выявленных нарушений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76588" y="4897240"/>
            <a:ext cx="4968552" cy="44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>
                <a:solidFill>
                  <a:schemeClr val="tx1"/>
                </a:solidFill>
              </a:rPr>
              <a:t>Информация из госорганов</a:t>
            </a:r>
          </a:p>
        </p:txBody>
      </p:sp>
      <p:sp>
        <p:nvSpPr>
          <p:cNvPr id="26" name="Стрелка вправо 25"/>
          <p:cNvSpPr/>
          <p:nvPr/>
        </p:nvSpPr>
        <p:spPr>
          <a:xfrm>
            <a:off x="3129310" y="2409741"/>
            <a:ext cx="576064" cy="341210"/>
          </a:xfrm>
          <a:prstGeom prst="rightArrow">
            <a:avLst>
              <a:gd name="adj1" fmla="val 56454"/>
              <a:gd name="adj2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63640" y="5429075"/>
            <a:ext cx="4968552" cy="44823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Публикации СМИ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63640" y="6000983"/>
            <a:ext cx="4968552" cy="63393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Результаты мониторинга и </a:t>
            </a:r>
            <a:r>
              <a:rPr lang="ru-RU" sz="2000" smtClean="0">
                <a:solidFill>
                  <a:schemeClr val="tx1"/>
                </a:solidFill>
              </a:rPr>
              <a:t>анализа </a:t>
            </a:r>
            <a:br>
              <a:rPr lang="ru-RU" sz="2000" smtClean="0">
                <a:solidFill>
                  <a:schemeClr val="tx1"/>
                </a:solidFill>
              </a:rPr>
            </a:br>
            <a:r>
              <a:rPr lang="ru-RU" sz="2000" smtClean="0">
                <a:solidFill>
                  <a:schemeClr val="tx1"/>
                </a:solidFill>
              </a:rPr>
              <a:t>членов </a:t>
            </a:r>
            <a:r>
              <a:rPr lang="ru-RU" sz="2000" dirty="0" smtClean="0">
                <a:solidFill>
                  <a:schemeClr val="tx1"/>
                </a:solidFill>
              </a:rPr>
              <a:t>СРО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3122836" y="3217677"/>
            <a:ext cx="576064" cy="341210"/>
          </a:xfrm>
          <a:prstGeom prst="rightArrow">
            <a:avLst>
              <a:gd name="adj1" fmla="val 564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3164136" y="3723262"/>
            <a:ext cx="576064" cy="341210"/>
          </a:xfrm>
          <a:prstGeom prst="rightArrow">
            <a:avLst>
              <a:gd name="adj1" fmla="val 564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3126098" y="4416709"/>
            <a:ext cx="576064" cy="341210"/>
          </a:xfrm>
          <a:prstGeom prst="rightArrow">
            <a:avLst>
              <a:gd name="adj1" fmla="val 564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право 31"/>
          <p:cNvSpPr/>
          <p:nvPr/>
        </p:nvSpPr>
        <p:spPr>
          <a:xfrm>
            <a:off x="3138010" y="5006039"/>
            <a:ext cx="576064" cy="341210"/>
          </a:xfrm>
          <a:prstGeom prst="rightArrow">
            <a:avLst>
              <a:gd name="adj1" fmla="val 564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3138010" y="5514076"/>
            <a:ext cx="576064" cy="341210"/>
          </a:xfrm>
          <a:prstGeom prst="rightArrow">
            <a:avLst>
              <a:gd name="adj1" fmla="val 564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3103172" y="6064332"/>
            <a:ext cx="576064" cy="341210"/>
          </a:xfrm>
          <a:prstGeom prst="rightArrow">
            <a:avLst>
              <a:gd name="adj1" fmla="val 564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57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Рабочая к 9 съезду\Презентация\Москва-сити-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676329"/>
            <a:ext cx="1763688" cy="11816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2979"/>
            <a:ext cx="8229600" cy="535208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 и анализ деятельности членов СРО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87624" y="6030962"/>
            <a:ext cx="6264696" cy="8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600" dirty="0" smtClean="0">
                <a:ea typeface="+mj-ea"/>
                <a:cs typeface="Times New Roman" pitchFamily="18" charset="0"/>
              </a:rPr>
              <a:t>РИСФ. Москва, 2017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552" y="2888055"/>
            <a:ext cx="3600400" cy="87676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Мониторинг</a:t>
            </a:r>
            <a:endParaRPr lang="ru-RU" sz="2000" b="1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39552" y="1332343"/>
            <a:ext cx="3600400" cy="866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Градостроительный кодекс РФ </a:t>
            </a:r>
          </a:p>
          <a:p>
            <a:pPr algn="ctr"/>
            <a:r>
              <a:rPr lang="ru-RU" sz="2000" dirty="0"/>
              <a:t>(ст. 55.5, часть 1</a:t>
            </a:r>
            <a:r>
              <a:rPr lang="ru-RU" sz="2000" dirty="0"/>
              <a:t>) </a:t>
            </a:r>
            <a:endParaRPr lang="ru-RU" sz="20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92240" y="1094533"/>
            <a:ext cx="3858567" cy="1297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Документ об анализе на основании отчетов членов СРО обязательно должен быть разработан и утвержден </a:t>
            </a:r>
            <a:r>
              <a:rPr lang="ru-RU" sz="2000" dirty="0" smtClean="0"/>
              <a:t>СРО</a:t>
            </a:r>
            <a:endParaRPr lang="ru-RU" sz="20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9552" y="4538506"/>
            <a:ext cx="3600400" cy="876760"/>
          </a:xfrm>
          <a:prstGeom prst="roundRect">
            <a:avLst/>
          </a:pr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Анализ</a:t>
            </a:r>
            <a:endParaRPr lang="ru-RU" sz="20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286188" y="1534660"/>
            <a:ext cx="576797" cy="461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2236" y="2753449"/>
            <a:ext cx="3858567" cy="114597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Сбор и учет информации о деятельности членов СРО </a:t>
            </a:r>
            <a:br>
              <a:rPr lang="ru-RU" sz="2000" b="1" dirty="0" smtClean="0"/>
            </a:br>
            <a:r>
              <a:rPr lang="ru-RU" sz="2000" b="1" dirty="0" smtClean="0"/>
              <a:t>(в </a:t>
            </a:r>
            <a:r>
              <a:rPr lang="ru-RU" sz="2000" b="1" dirty="0" err="1" smtClean="0"/>
              <a:t>т.ч</a:t>
            </a:r>
            <a:r>
              <a:rPr lang="ru-RU" sz="2000" b="1" dirty="0" smtClean="0"/>
              <a:t>. отчеты)</a:t>
            </a:r>
            <a:endParaRPr lang="ru-RU" sz="2000" b="1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992240" y="4293865"/>
            <a:ext cx="3858567" cy="1295375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Исследование информации о деятельности членов СРО для дальнейшего использования в работе</a:t>
            </a:r>
            <a:endParaRPr lang="ru-RU" sz="2000" b="1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4319972" y="3095485"/>
            <a:ext cx="576797" cy="4619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4319971" y="4745936"/>
            <a:ext cx="576797" cy="461900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51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Рабочая к 9 съезду\Презентация\Москва-сити-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676329"/>
            <a:ext cx="1763688" cy="11816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2979"/>
            <a:ext cx="8229600" cy="5352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Дисциплинарная ответственность членов СРО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87624" y="6030962"/>
            <a:ext cx="6264696" cy="8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600" dirty="0" smtClean="0">
                <a:ea typeface="+mj-ea"/>
                <a:cs typeface="Times New Roman" pitchFamily="18" charset="0"/>
              </a:rPr>
              <a:t>РИСФ. Москва, 2017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353012" y="2631994"/>
            <a:ext cx="3909144" cy="876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Рассмотрение дела в дисциплинарном органе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4701" y="1277920"/>
            <a:ext cx="2715171" cy="866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Выявление нарушений в результате контроля 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417653" y="1297265"/>
            <a:ext cx="3858567" cy="856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Передача материалов </a:t>
            </a:r>
            <a:r>
              <a:rPr lang="ru-RU" smtClean="0"/>
              <a:t>в дисциплинарный орган СРО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517393" y="3892606"/>
            <a:ext cx="3580382" cy="121173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Градостроительный кодекс не ограничивает перечень мер дисциплинарного воздействия (ст. 55.15)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638500" y="1503179"/>
            <a:ext cx="576797" cy="461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517393" y="5488198"/>
            <a:ext cx="3580382" cy="108552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ФЗ № 315-ФЗ от 01.12.2007 не ограничивает перечень мер дисциплинарного воздействия (ст. 10)</a:t>
            </a:r>
            <a:endParaRPr lang="ru-RU" dirty="0"/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6159643" y="2161874"/>
            <a:ext cx="295881" cy="461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5400000">
            <a:off x="6159643" y="3484340"/>
            <a:ext cx="295881" cy="461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6159643" y="5097372"/>
            <a:ext cx="295881" cy="461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02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Рабочая к 9 съезду\Презентация\Москва-сити-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676329"/>
            <a:ext cx="1763688" cy="118167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798" y="524007"/>
            <a:ext cx="8229600" cy="5352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стандарта по контролю</a:t>
            </a:r>
            <a:endParaRPr lang="ru-RU" sz="2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187624" y="6030962"/>
            <a:ext cx="6264696" cy="827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600" dirty="0" smtClean="0">
                <a:ea typeface="+mj-ea"/>
                <a:cs typeface="Times New Roman" pitchFamily="18" charset="0"/>
              </a:rPr>
              <a:t>РИСФ. Москва, 2017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Times New Roman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336" y="2965425"/>
            <a:ext cx="1080120" cy="1110734"/>
          </a:xfrm>
          <a:prstGeom prst="rect">
            <a:avLst/>
          </a:prstGeom>
        </p:spPr>
      </p:pic>
      <p:sp>
        <p:nvSpPr>
          <p:cNvPr id="17" name="Скругленный прямоугольник 16"/>
          <p:cNvSpPr/>
          <p:nvPr/>
        </p:nvSpPr>
        <p:spPr>
          <a:xfrm>
            <a:off x="499594" y="3410242"/>
            <a:ext cx="269597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Мониторинг деятельности членов</a:t>
            </a:r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03671" y="2252929"/>
            <a:ext cx="2801638" cy="7176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Термины и определения</a:t>
            </a:r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1954" y="4427442"/>
            <a:ext cx="3016702" cy="856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Особенности контроля с применением риск-ориентированного подхода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693236" y="5072119"/>
            <a:ext cx="1918320" cy="819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Направления контроля</a:t>
            </a: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03671" y="3229234"/>
            <a:ext cx="2801638" cy="9136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Общие положения</a:t>
            </a:r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796136" y="4438162"/>
            <a:ext cx="2359616" cy="856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Виды и формы проверок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6696" y="2273005"/>
            <a:ext cx="2781770" cy="856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Анализ и оценка результативности и эффективности контроля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73731" y="1272845"/>
            <a:ext cx="3502496" cy="838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Область применения и нормативные ссылки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87624" y="1274741"/>
            <a:ext cx="3278096" cy="8497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Обжалование действий </a:t>
            </a:r>
            <a:r>
              <a:rPr lang="ru-RU" smtClean="0"/>
              <a:t>(бездействия) СРО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8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 НОСТРОЙ - Положение об анализе членов" id="{7A99ED36-D157-3244-BB24-8D04C8B1BD5E}" vid="{215D120D-C789-1A4C-B434-CEFC15779CDC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НОСТРОЙ - Положение об анализе членов</Template>
  <TotalTime>2437</TotalTime>
  <Words>499</Words>
  <Application>Microsoft Macintosh PowerPoint</Application>
  <PresentationFormat>Экран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Mangal</vt:lpstr>
      <vt:lpstr>Times New Roman</vt:lpstr>
      <vt:lpstr>Arial</vt:lpstr>
      <vt:lpstr>Тема Office</vt:lpstr>
      <vt:lpstr>Контроль деятельности членов СРО </vt:lpstr>
      <vt:lpstr>Нормативно-правовая основа</vt:lpstr>
      <vt:lpstr>Направления контроля деятельности членов СРО</vt:lpstr>
      <vt:lpstr>Виды и формы проверок</vt:lpstr>
      <vt:lpstr>Постоянная плановая проверка</vt:lpstr>
      <vt:lpstr>Основания проведения внеплановой проверки</vt:lpstr>
      <vt:lpstr>Мониторинг и анализ деятельности членов СРО</vt:lpstr>
      <vt:lpstr>Дисциплинарная ответственность членов СРО</vt:lpstr>
      <vt:lpstr>Структура стандарта по контролю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курс «Юрист в области саморегулирования в строительной сфере» </dc:title>
  <dc:creator>Александр Мешалов</dc:creator>
  <cp:lastModifiedBy>Александр Мешалов</cp:lastModifiedBy>
  <cp:revision>103</cp:revision>
  <dcterms:created xsi:type="dcterms:W3CDTF">2016-09-14T15:49:12Z</dcterms:created>
  <dcterms:modified xsi:type="dcterms:W3CDTF">2017-09-21T08:41:56Z</dcterms:modified>
</cp:coreProperties>
</file>