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  <p:sldId id="274" r:id="rId4"/>
    <p:sldId id="256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7" r:id="rId14"/>
    <p:sldId id="264" r:id="rId15"/>
    <p:sldId id="265" r:id="rId16"/>
    <p:sldId id="266" r:id="rId17"/>
    <p:sldId id="268" r:id="rId18"/>
    <p:sldId id="269" r:id="rId19"/>
    <p:sldId id="27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10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9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9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2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5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5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7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8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5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5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E7E6-F1D9-4825-B6F2-B3AC9D12832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1632-CE27-40E6-8972-987459647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3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Функции Центра </a:t>
            </a:r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тестирования </a:t>
            </a:r>
            <a:b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Демонстрация </a:t>
            </a:r>
            <a:r>
              <a:rPr lang="ru-RU" b="1" dirty="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работы специалиста Центра тестирования по проведению процедуры </a:t>
            </a:r>
            <a:r>
              <a:rPr lang="ru-RU" b="1" dirty="0" smtClean="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тестирования</a:t>
            </a:r>
            <a:endParaRPr lang="ru-RU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6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Создание графика экзаменов. Вкладка «Квалификации»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100" y="554644"/>
            <a:ext cx="10515600" cy="43543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Внесение данных. Сохранение внесенных данных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17081"/>
            <a:ext cx="11163300" cy="53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014"/>
            <a:ext cx="10515600" cy="4661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Создание графика экзаменов.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1162"/>
            <a:ext cx="10515600" cy="55312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Утверждение экзамена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86" y="1271848"/>
            <a:ext cx="10896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8065"/>
            <a:ext cx="10515600" cy="60683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Подсистема «Управление экзаменом»</a:t>
            </a:r>
            <a:br>
              <a:rPr lang="ru-RU" sz="2800" dirty="0" smtClean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Раздел «График экзаменов»</a:t>
            </a:r>
            <a:endParaRPr lang="ru-RU" sz="28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6212"/>
            <a:ext cx="10515600" cy="43543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Вновь созданный экзамен в списке экзаменов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291649"/>
            <a:ext cx="11210925" cy="53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ШАГ3.Заявки на прохождение экзамена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После 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</a:rPr>
              <a:t>создания графика экзаменов Конкурсант может подавать заявку. Все поданные заявки </a:t>
            </a: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будут отображаться 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</a:rPr>
              <a:t>в разделе «Заявки на прохождение экзамена»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0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312"/>
            <a:ext cx="10515600" cy="36639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Подсистема «Управление экзаменом»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898" y="608113"/>
            <a:ext cx="10515600" cy="4936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Переход в раздел «Заявки на прохождение экзамена»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225146"/>
            <a:ext cx="10881360" cy="52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933"/>
            <a:ext cx="10515600" cy="4245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Раздел «Заявки на прохождение экзамена»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8517"/>
            <a:ext cx="10515600" cy="4520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Редактирование поступившей заявки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241771"/>
            <a:ext cx="11321935" cy="50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6899"/>
            <a:ext cx="10515600" cy="4827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Страница «Редактирование заявки»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729672"/>
            <a:ext cx="10515600" cy="5102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Одобрение</a:t>
            </a:r>
            <a:r>
              <a:rPr lang="ru-RU" dirty="0" smtClean="0">
                <a:solidFill>
                  <a:schemeClr val="bg1"/>
                </a:solidFill>
              </a:rPr>
              <a:t> заявки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212445"/>
            <a:ext cx="10534650" cy="49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9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Раздел «Заявки на прохождение экзамена»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8484"/>
            <a:ext cx="10515600" cy="4520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Заявка со статусом «Оплачено. Подтверждение даты»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214437"/>
            <a:ext cx="104489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126"/>
            <a:ext cx="10515600" cy="5326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Страница «Редактирование заявки»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487" y="770776"/>
            <a:ext cx="10515600" cy="4571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Назначение экзамена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49" y="1227975"/>
            <a:ext cx="10487025" cy="49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ШАГ 4. Допуск к прохождению экзамена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Начать прохождение тестирования Конкурсант сможет только после того как ему будет дан допуск к прохождению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ШАГ 1. Авторизация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После добавления администратором пользователя в Систему, на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указанную пользователем почту, приходит письмо с ссылкой на систему, а также логин и пароль.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Пройдя по ссылке необходимо изменить временный пароль на постоянный.</a:t>
            </a:r>
          </a:p>
          <a:p>
            <a:endParaRPr lang="ru-RU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5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Подсистема «Управление экзаменом»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6336"/>
            <a:ext cx="10515600" cy="5902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Раздел «График экзаменов»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97" y="1680383"/>
            <a:ext cx="10191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184"/>
            <a:ext cx="10515600" cy="5409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Раздел «График экзаменов»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7146"/>
            <a:ext cx="10515600" cy="5102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Выбор экзамена для редактирования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56" y="1467224"/>
            <a:ext cx="105727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9506"/>
            <a:ext cx="10515600" cy="5486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Страница «Редактирование графика экзаменов»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8146"/>
            <a:ext cx="10515600" cy="53201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Вкладка «Заявки и экзамены». Допуск к прохождению экзамена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92" y="1296786"/>
            <a:ext cx="10108277" cy="51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9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Окно установки постоянного пароля 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1026"/>
            <a:ext cx="10515600" cy="51538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Установка пароля после прохождения регистрации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35" y="1886036"/>
            <a:ext cx="49244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162099"/>
            <a:ext cx="9144000" cy="84789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Авторизация пользователя</a:t>
            </a:r>
            <a:r>
              <a:rPr lang="ru-RU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endParaRPr lang="ru-RU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6" y="1701799"/>
            <a:ext cx="10399221" cy="430830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838200" y="931026"/>
            <a:ext cx="10515600" cy="51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Ввод логина и постоянного пароля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 ШАГ 2.Создание графика экзаменов</a:t>
            </a:r>
            <a:r>
              <a:rPr lang="ru-RU" sz="2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. </a:t>
            </a:r>
            <a:endParaRPr lang="ru-RU" sz="28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</a:rPr>
              <a:t>Без графика экзаменов полноценная работа с </a:t>
            </a: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заявками от Конкурсантов 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</a:rPr>
              <a:t>невозможна</a:t>
            </a: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</a:p>
          <a:p>
            <a:pPr algn="ctr"/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692"/>
            <a:ext cx="10515600" cy="7232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Создание графика экзаменов </a:t>
            </a:r>
            <a:b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Подсистема «Управление экзаменом» </a:t>
            </a:r>
            <a:endParaRPr lang="ru-RU" sz="28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288473"/>
            <a:ext cx="10819015" cy="520376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777009"/>
            <a:ext cx="10515600" cy="5114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Переход в раздел «График экзаменов»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5237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Создание графика экзаменов. Раздел «График экзаменов»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689957"/>
            <a:ext cx="10515600" cy="5070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Нажать кнопку «Добавить»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97034"/>
            <a:ext cx="11288684" cy="5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131"/>
            <a:ext cx="10515600" cy="5403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Создание графика экзаменов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3332"/>
            <a:ext cx="10515600" cy="4987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Заполнение полей формы. Сохранение внесенных данных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3" y="1213659"/>
            <a:ext cx="11249025" cy="51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568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Создание графика экзаменов</a:t>
            </a:r>
            <a:endParaRPr lang="ru-RU" sz="28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1769"/>
            <a:ext cx="10515600" cy="5569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</a:rPr>
              <a:t>Добавление квалификации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8" y="1113904"/>
            <a:ext cx="11268075" cy="54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292</Words>
  <Application>Microsoft Office PowerPoint</Application>
  <PresentationFormat>Широкоэкранный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Haettenschweiler</vt:lpstr>
      <vt:lpstr>Тема Office</vt:lpstr>
      <vt:lpstr>Функции Центра тестирования  </vt:lpstr>
      <vt:lpstr>ШАГ 1. Авторизация</vt:lpstr>
      <vt:lpstr> Окно установки постоянного пароля </vt:lpstr>
      <vt:lpstr>Авторизация пользователя </vt:lpstr>
      <vt:lpstr> ШАГ 2.Создание графика экзаменов. </vt:lpstr>
      <vt:lpstr>Создание графика экзаменов  Подсистема «Управление экзаменом» </vt:lpstr>
      <vt:lpstr>Создание графика экзаменов. Раздел «График экзаменов»</vt:lpstr>
      <vt:lpstr>Создание графика экзаменов</vt:lpstr>
      <vt:lpstr>Создание графика экзаменов</vt:lpstr>
      <vt:lpstr>Создание графика экзаменов. Вкладка «Квалификации»</vt:lpstr>
      <vt:lpstr>Создание графика экзаменов.</vt:lpstr>
      <vt:lpstr>Подсистема «Управление экзаменом» Раздел «График экзаменов»</vt:lpstr>
      <vt:lpstr>ШАГ3.Заявки на прохождение экзамена</vt:lpstr>
      <vt:lpstr>  Подсистема «Управление экзаменом»</vt:lpstr>
      <vt:lpstr>Раздел «Заявки на прохождение экзамена»</vt:lpstr>
      <vt:lpstr>Страница «Редактирование заявки»</vt:lpstr>
      <vt:lpstr>Раздел «Заявки на прохождение экзамена»</vt:lpstr>
      <vt:lpstr>Страница «Редактирование заявки»</vt:lpstr>
      <vt:lpstr>ШАГ 4. Допуск к прохождению экзамена</vt:lpstr>
      <vt:lpstr>Подсистема «Управление экзаменом»</vt:lpstr>
      <vt:lpstr>Раздел «График экзаменов»</vt:lpstr>
      <vt:lpstr>Страница «Редактирование графика экзаменов»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Авторизация</dc:title>
  <dc:creator>Роман</dc:creator>
  <cp:lastModifiedBy>Елисеев Сергей Евгеньевич</cp:lastModifiedBy>
  <cp:revision>39</cp:revision>
  <dcterms:created xsi:type="dcterms:W3CDTF">2020-10-12T07:12:26Z</dcterms:created>
  <dcterms:modified xsi:type="dcterms:W3CDTF">2020-10-13T15:30:33Z</dcterms:modified>
</cp:coreProperties>
</file>